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05" r:id="rId26"/>
    <p:sldId id="306" r:id="rId27"/>
    <p:sldId id="307" r:id="rId28"/>
    <p:sldId id="308" r:id="rId29"/>
    <p:sldId id="309" r:id="rId30"/>
    <p:sldId id="280" r:id="rId31"/>
    <p:sldId id="281" r:id="rId32"/>
    <p:sldId id="283" r:id="rId33"/>
    <p:sldId id="284" r:id="rId34"/>
    <p:sldId id="285" r:id="rId35"/>
    <p:sldId id="286" r:id="rId36"/>
    <p:sldId id="287" r:id="rId37"/>
    <p:sldId id="289" r:id="rId38"/>
    <p:sldId id="288" r:id="rId39"/>
    <p:sldId id="290" r:id="rId40"/>
    <p:sldId id="292" r:id="rId41"/>
    <p:sldId id="291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41" r:id="rId50"/>
    <p:sldId id="300" r:id="rId51"/>
    <p:sldId id="301" r:id="rId52"/>
    <p:sldId id="303" r:id="rId53"/>
    <p:sldId id="302" r:id="rId54"/>
    <p:sldId id="304" r:id="rId55"/>
    <p:sldId id="311" r:id="rId56"/>
    <p:sldId id="312" r:id="rId57"/>
    <p:sldId id="314" r:id="rId58"/>
    <p:sldId id="313" r:id="rId59"/>
    <p:sldId id="310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6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95"/>
          <p:cNvGrpSpPr/>
          <p:nvPr/>
        </p:nvGrpSpPr>
        <p:grpSpPr bwMode="gray">
          <a:xfrm rot="2633846">
            <a:off x="4592103" y="4975004"/>
            <a:ext cx="512825" cy="882920"/>
            <a:chOff x="3426488" y="1748413"/>
            <a:chExt cx="1416817" cy="4137538"/>
          </a:xfrm>
          <a:solidFill>
            <a:schemeClr val="tx2"/>
          </a:solidFill>
          <a:effectLst/>
        </p:grpSpPr>
        <p:sp>
          <p:nvSpPr>
            <p:cNvPr id="9" name="Freeform 8"/>
            <p:cNvSpPr/>
            <p:nvPr/>
          </p:nvSpPr>
          <p:spPr bwMode="gray">
            <a:xfrm>
              <a:off x="4327187" y="2069960"/>
              <a:ext cx="516118" cy="2839624"/>
            </a:xfrm>
            <a:custGeom>
              <a:avLst/>
              <a:gdLst>
                <a:gd name="connsiteX0" fmla="*/ 150725 w 512465"/>
                <a:gd name="connsiteY0" fmla="*/ 381838 h 2893926"/>
                <a:gd name="connsiteX1" fmla="*/ 0 w 512465"/>
                <a:gd name="connsiteY1" fmla="*/ 2893926 h 2893926"/>
                <a:gd name="connsiteX2" fmla="*/ 472272 w 512465"/>
                <a:gd name="connsiteY2" fmla="*/ 2421653 h 2893926"/>
                <a:gd name="connsiteX3" fmla="*/ 512465 w 512465"/>
                <a:gd name="connsiteY3" fmla="*/ 0 h 2893926"/>
                <a:gd name="connsiteX4" fmla="*/ 150725 w 512465"/>
                <a:gd name="connsiteY4" fmla="*/ 381838 h 2893926"/>
                <a:gd name="connsiteX0" fmla="*/ 150725 w 512465"/>
                <a:gd name="connsiteY0" fmla="*/ 381838 h 2893926"/>
                <a:gd name="connsiteX1" fmla="*/ 0 w 512465"/>
                <a:gd name="connsiteY1" fmla="*/ 2893926 h 2893926"/>
                <a:gd name="connsiteX2" fmla="*/ 368490 w 512465"/>
                <a:gd name="connsiteY2" fmla="*/ 2533276 h 2893926"/>
                <a:gd name="connsiteX3" fmla="*/ 512465 w 512465"/>
                <a:gd name="connsiteY3" fmla="*/ 0 h 2893926"/>
                <a:gd name="connsiteX4" fmla="*/ 150725 w 512465"/>
                <a:gd name="connsiteY4" fmla="*/ 381838 h 2893926"/>
                <a:gd name="connsiteX0" fmla="*/ 150725 w 512465"/>
                <a:gd name="connsiteY0" fmla="*/ 381838 h 2893926"/>
                <a:gd name="connsiteX1" fmla="*/ 0 w 512465"/>
                <a:gd name="connsiteY1" fmla="*/ 2893926 h 2893926"/>
                <a:gd name="connsiteX2" fmla="*/ 368490 w 512465"/>
                <a:gd name="connsiteY2" fmla="*/ 2533276 h 2893926"/>
                <a:gd name="connsiteX3" fmla="*/ 512465 w 512465"/>
                <a:gd name="connsiteY3" fmla="*/ 0 h 2893926"/>
                <a:gd name="connsiteX4" fmla="*/ 150725 w 512465"/>
                <a:gd name="connsiteY4" fmla="*/ 381838 h 2893926"/>
                <a:gd name="connsiteX0" fmla="*/ 150725 w 512465"/>
                <a:gd name="connsiteY0" fmla="*/ 381838 h 2893926"/>
                <a:gd name="connsiteX1" fmla="*/ 0 w 512465"/>
                <a:gd name="connsiteY1" fmla="*/ 2893926 h 2893926"/>
                <a:gd name="connsiteX2" fmla="*/ 225582 w 512465"/>
                <a:gd name="connsiteY2" fmla="*/ 2461211 h 2893926"/>
                <a:gd name="connsiteX3" fmla="*/ 512465 w 512465"/>
                <a:gd name="connsiteY3" fmla="*/ 0 h 2893926"/>
                <a:gd name="connsiteX4" fmla="*/ 150725 w 512465"/>
                <a:gd name="connsiteY4" fmla="*/ 381838 h 2893926"/>
                <a:gd name="connsiteX0" fmla="*/ 150725 w 512465"/>
                <a:gd name="connsiteY0" fmla="*/ 381838 h 2893926"/>
                <a:gd name="connsiteX1" fmla="*/ 0 w 512465"/>
                <a:gd name="connsiteY1" fmla="*/ 2893926 h 2893926"/>
                <a:gd name="connsiteX2" fmla="*/ 343388 w 512465"/>
                <a:gd name="connsiteY2" fmla="*/ 2519101 h 2893926"/>
                <a:gd name="connsiteX3" fmla="*/ 512465 w 512465"/>
                <a:gd name="connsiteY3" fmla="*/ 0 h 2893926"/>
                <a:gd name="connsiteX4" fmla="*/ 150725 w 512465"/>
                <a:gd name="connsiteY4" fmla="*/ 381838 h 2893926"/>
                <a:gd name="connsiteX0" fmla="*/ 154378 w 516118"/>
                <a:gd name="connsiteY0" fmla="*/ 381838 h 2874074"/>
                <a:gd name="connsiteX1" fmla="*/ 0 w 516118"/>
                <a:gd name="connsiteY1" fmla="*/ 2874074 h 2874074"/>
                <a:gd name="connsiteX2" fmla="*/ 347041 w 516118"/>
                <a:gd name="connsiteY2" fmla="*/ 2519101 h 2874074"/>
                <a:gd name="connsiteX3" fmla="*/ 516118 w 516118"/>
                <a:gd name="connsiteY3" fmla="*/ 0 h 2874074"/>
                <a:gd name="connsiteX4" fmla="*/ 154378 w 516118"/>
                <a:gd name="connsiteY4" fmla="*/ 381838 h 2874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18" h="2874074">
                  <a:moveTo>
                    <a:pt x="154378" y="381838"/>
                  </a:moveTo>
                  <a:lnTo>
                    <a:pt x="0" y="2874074"/>
                  </a:lnTo>
                  <a:lnTo>
                    <a:pt x="347041" y="2519101"/>
                  </a:lnTo>
                  <a:lnTo>
                    <a:pt x="516118" y="0"/>
                  </a:lnTo>
                  <a:lnTo>
                    <a:pt x="154378" y="381838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 bwMode="gray">
            <a:xfrm>
              <a:off x="3436537" y="2110154"/>
              <a:ext cx="428258" cy="2805339"/>
            </a:xfrm>
            <a:custGeom>
              <a:avLst/>
              <a:gdLst>
                <a:gd name="connsiteX0" fmla="*/ 0 w 422031"/>
                <a:gd name="connsiteY0" fmla="*/ 0 h 2793442"/>
                <a:gd name="connsiteX1" fmla="*/ 180871 w 422031"/>
                <a:gd name="connsiteY1" fmla="*/ 2411604 h 2793442"/>
                <a:gd name="connsiteX2" fmla="*/ 422031 w 422031"/>
                <a:gd name="connsiteY2" fmla="*/ 2793442 h 2793442"/>
                <a:gd name="connsiteX3" fmla="*/ 301451 w 422031"/>
                <a:gd name="connsiteY3" fmla="*/ 341644 h 2793442"/>
                <a:gd name="connsiteX4" fmla="*/ 0 w 422031"/>
                <a:gd name="connsiteY4" fmla="*/ 0 h 2793442"/>
                <a:gd name="connsiteX0" fmla="*/ 0 w 422031"/>
                <a:gd name="connsiteY0" fmla="*/ 0 h 2793442"/>
                <a:gd name="connsiteX1" fmla="*/ 180871 w 422031"/>
                <a:gd name="connsiteY1" fmla="*/ 2483018 h 2793442"/>
                <a:gd name="connsiteX2" fmla="*/ 422031 w 422031"/>
                <a:gd name="connsiteY2" fmla="*/ 2793442 h 2793442"/>
                <a:gd name="connsiteX3" fmla="*/ 301451 w 422031"/>
                <a:gd name="connsiteY3" fmla="*/ 341644 h 2793442"/>
                <a:gd name="connsiteX4" fmla="*/ 0 w 422031"/>
                <a:gd name="connsiteY4" fmla="*/ 0 h 2793442"/>
                <a:gd name="connsiteX0" fmla="*/ 0 w 423964"/>
                <a:gd name="connsiteY0" fmla="*/ 0 h 2798077"/>
                <a:gd name="connsiteX1" fmla="*/ 180871 w 423964"/>
                <a:gd name="connsiteY1" fmla="*/ 2483018 h 2798077"/>
                <a:gd name="connsiteX2" fmla="*/ 423964 w 423964"/>
                <a:gd name="connsiteY2" fmla="*/ 2798077 h 2798077"/>
                <a:gd name="connsiteX3" fmla="*/ 301451 w 423964"/>
                <a:gd name="connsiteY3" fmla="*/ 341644 h 2798077"/>
                <a:gd name="connsiteX4" fmla="*/ 0 w 423964"/>
                <a:gd name="connsiteY4" fmla="*/ 0 h 2798077"/>
                <a:gd name="connsiteX0" fmla="*/ 0 w 433937"/>
                <a:gd name="connsiteY0" fmla="*/ 0 h 2807630"/>
                <a:gd name="connsiteX1" fmla="*/ 180871 w 433937"/>
                <a:gd name="connsiteY1" fmla="*/ 2483018 h 2807630"/>
                <a:gd name="connsiteX2" fmla="*/ 433937 w 433937"/>
                <a:gd name="connsiteY2" fmla="*/ 2807630 h 2807630"/>
                <a:gd name="connsiteX3" fmla="*/ 301451 w 433937"/>
                <a:gd name="connsiteY3" fmla="*/ 341644 h 2807630"/>
                <a:gd name="connsiteX4" fmla="*/ 0 w 433937"/>
                <a:gd name="connsiteY4" fmla="*/ 0 h 2807630"/>
                <a:gd name="connsiteX0" fmla="*/ 0 w 428258"/>
                <a:gd name="connsiteY0" fmla="*/ 0 h 2784474"/>
                <a:gd name="connsiteX1" fmla="*/ 180871 w 428258"/>
                <a:gd name="connsiteY1" fmla="*/ 2483018 h 2784474"/>
                <a:gd name="connsiteX2" fmla="*/ 428258 w 428258"/>
                <a:gd name="connsiteY2" fmla="*/ 2784474 h 2784474"/>
                <a:gd name="connsiteX3" fmla="*/ 301451 w 428258"/>
                <a:gd name="connsiteY3" fmla="*/ 341644 h 2784474"/>
                <a:gd name="connsiteX4" fmla="*/ 0 w 428258"/>
                <a:gd name="connsiteY4" fmla="*/ 0 h 278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258" h="2784474">
                  <a:moveTo>
                    <a:pt x="0" y="0"/>
                  </a:moveTo>
                  <a:lnTo>
                    <a:pt x="180871" y="2483018"/>
                  </a:lnTo>
                  <a:lnTo>
                    <a:pt x="428258" y="2784474"/>
                  </a:lnTo>
                  <a:lnTo>
                    <a:pt x="301451" y="34164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 bwMode="gray">
            <a:xfrm>
              <a:off x="3426488" y="1748413"/>
              <a:ext cx="1416817" cy="723482"/>
            </a:xfrm>
            <a:custGeom>
              <a:avLst/>
              <a:gdLst>
                <a:gd name="connsiteX0" fmla="*/ 351692 w 1416817"/>
                <a:gd name="connsiteY0" fmla="*/ 0 h 723482"/>
                <a:gd name="connsiteX1" fmla="*/ 994787 w 1416817"/>
                <a:gd name="connsiteY1" fmla="*/ 0 h 723482"/>
                <a:gd name="connsiteX2" fmla="*/ 1416817 w 1416817"/>
                <a:gd name="connsiteY2" fmla="*/ 331596 h 723482"/>
                <a:gd name="connsiteX3" fmla="*/ 1045028 w 1416817"/>
                <a:gd name="connsiteY3" fmla="*/ 723482 h 723482"/>
                <a:gd name="connsiteX4" fmla="*/ 321547 w 1416817"/>
                <a:gd name="connsiteY4" fmla="*/ 723482 h 723482"/>
                <a:gd name="connsiteX5" fmla="*/ 0 w 1416817"/>
                <a:gd name="connsiteY5" fmla="*/ 361741 h 723482"/>
                <a:gd name="connsiteX6" fmla="*/ 351692 w 1416817"/>
                <a:gd name="connsiteY6" fmla="*/ 0 h 72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6817" h="723482">
                  <a:moveTo>
                    <a:pt x="351692" y="0"/>
                  </a:moveTo>
                  <a:lnTo>
                    <a:pt x="994787" y="0"/>
                  </a:lnTo>
                  <a:lnTo>
                    <a:pt x="1416817" y="331596"/>
                  </a:lnTo>
                  <a:lnTo>
                    <a:pt x="1045028" y="723482"/>
                  </a:lnTo>
                  <a:lnTo>
                    <a:pt x="321547" y="723482"/>
                  </a:lnTo>
                  <a:lnTo>
                    <a:pt x="0" y="361741"/>
                  </a:lnTo>
                  <a:lnTo>
                    <a:pt x="351692" y="0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 bwMode="gray">
            <a:xfrm>
              <a:off x="3748035" y="2461846"/>
              <a:ext cx="723481" cy="2447972"/>
            </a:xfrm>
            <a:custGeom>
              <a:avLst/>
              <a:gdLst>
                <a:gd name="connsiteX0" fmla="*/ 0 w 723481"/>
                <a:gd name="connsiteY0" fmla="*/ 10049 h 2471895"/>
                <a:gd name="connsiteX1" fmla="*/ 120580 w 723481"/>
                <a:gd name="connsiteY1" fmla="*/ 2471895 h 2471895"/>
                <a:gd name="connsiteX2" fmla="*/ 572756 w 723481"/>
                <a:gd name="connsiteY2" fmla="*/ 2471895 h 2471895"/>
                <a:gd name="connsiteX3" fmla="*/ 723481 w 723481"/>
                <a:gd name="connsiteY3" fmla="*/ 0 h 2471895"/>
                <a:gd name="connsiteX4" fmla="*/ 0 w 723481"/>
                <a:gd name="connsiteY4" fmla="*/ 10049 h 2471895"/>
                <a:gd name="connsiteX0" fmla="*/ 0 w 723481"/>
                <a:gd name="connsiteY0" fmla="*/ 10049 h 2471895"/>
                <a:gd name="connsiteX1" fmla="*/ 120580 w 723481"/>
                <a:gd name="connsiteY1" fmla="*/ 2471895 h 2471895"/>
                <a:gd name="connsiteX2" fmla="*/ 574419 w 723481"/>
                <a:gd name="connsiteY2" fmla="*/ 2446964 h 2471895"/>
                <a:gd name="connsiteX3" fmla="*/ 723481 w 723481"/>
                <a:gd name="connsiteY3" fmla="*/ 0 h 2471895"/>
                <a:gd name="connsiteX4" fmla="*/ 0 w 723481"/>
                <a:gd name="connsiteY4" fmla="*/ 10049 h 2471895"/>
                <a:gd name="connsiteX0" fmla="*/ 0 w 723481"/>
                <a:gd name="connsiteY0" fmla="*/ 10049 h 2447972"/>
                <a:gd name="connsiteX1" fmla="*/ 120580 w 723481"/>
                <a:gd name="connsiteY1" fmla="*/ 2447972 h 2447972"/>
                <a:gd name="connsiteX2" fmla="*/ 574419 w 723481"/>
                <a:gd name="connsiteY2" fmla="*/ 2446964 h 2447972"/>
                <a:gd name="connsiteX3" fmla="*/ 723481 w 723481"/>
                <a:gd name="connsiteY3" fmla="*/ 0 h 2447972"/>
                <a:gd name="connsiteX4" fmla="*/ 0 w 723481"/>
                <a:gd name="connsiteY4" fmla="*/ 10049 h 244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481" h="2447972">
                  <a:moveTo>
                    <a:pt x="0" y="10049"/>
                  </a:moveTo>
                  <a:lnTo>
                    <a:pt x="120580" y="2447972"/>
                  </a:lnTo>
                  <a:lnTo>
                    <a:pt x="574419" y="2446964"/>
                  </a:lnTo>
                  <a:lnTo>
                    <a:pt x="723481" y="0"/>
                  </a:lnTo>
                  <a:lnTo>
                    <a:pt x="0" y="10049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 bwMode="gray">
            <a:xfrm>
              <a:off x="3620218" y="4557694"/>
              <a:ext cx="1053591" cy="939666"/>
            </a:xfrm>
            <a:custGeom>
              <a:avLst/>
              <a:gdLst>
                <a:gd name="connsiteX0" fmla="*/ 0 w 1065125"/>
                <a:gd name="connsiteY0" fmla="*/ 40193 h 854110"/>
                <a:gd name="connsiteX1" fmla="*/ 180870 w 1065125"/>
                <a:gd name="connsiteY1" fmla="*/ 854110 h 854110"/>
                <a:gd name="connsiteX2" fmla="*/ 703385 w 1065125"/>
                <a:gd name="connsiteY2" fmla="*/ 854110 h 854110"/>
                <a:gd name="connsiteX3" fmla="*/ 1065125 w 1065125"/>
                <a:gd name="connsiteY3" fmla="*/ 0 h 854110"/>
                <a:gd name="connsiteX4" fmla="*/ 693336 w 1065125"/>
                <a:gd name="connsiteY4" fmla="*/ 371789 h 854110"/>
                <a:gd name="connsiteX5" fmla="*/ 211015 w 1065125"/>
                <a:gd name="connsiteY5" fmla="*/ 351692 h 854110"/>
                <a:gd name="connsiteX6" fmla="*/ 0 w 1065125"/>
                <a:gd name="connsiteY6" fmla="*/ 40193 h 854110"/>
                <a:gd name="connsiteX0" fmla="*/ 0 w 1065125"/>
                <a:gd name="connsiteY0" fmla="*/ 40193 h 854110"/>
                <a:gd name="connsiteX1" fmla="*/ 252276 w 1065125"/>
                <a:gd name="connsiteY1" fmla="*/ 854110 h 854110"/>
                <a:gd name="connsiteX2" fmla="*/ 703385 w 1065125"/>
                <a:gd name="connsiteY2" fmla="*/ 854110 h 854110"/>
                <a:gd name="connsiteX3" fmla="*/ 1065125 w 1065125"/>
                <a:gd name="connsiteY3" fmla="*/ 0 h 854110"/>
                <a:gd name="connsiteX4" fmla="*/ 693336 w 1065125"/>
                <a:gd name="connsiteY4" fmla="*/ 371789 h 854110"/>
                <a:gd name="connsiteX5" fmla="*/ 211015 w 1065125"/>
                <a:gd name="connsiteY5" fmla="*/ 351692 h 854110"/>
                <a:gd name="connsiteX6" fmla="*/ 0 w 1065125"/>
                <a:gd name="connsiteY6" fmla="*/ 40193 h 854110"/>
                <a:gd name="connsiteX0" fmla="*/ 0 w 1039207"/>
                <a:gd name="connsiteY0" fmla="*/ 34885 h 848802"/>
                <a:gd name="connsiteX1" fmla="*/ 252276 w 1039207"/>
                <a:gd name="connsiteY1" fmla="*/ 848802 h 848802"/>
                <a:gd name="connsiteX2" fmla="*/ 703385 w 1039207"/>
                <a:gd name="connsiteY2" fmla="*/ 848802 h 848802"/>
                <a:gd name="connsiteX3" fmla="*/ 1039207 w 1039207"/>
                <a:gd name="connsiteY3" fmla="*/ 0 h 848802"/>
                <a:gd name="connsiteX4" fmla="*/ 693336 w 1039207"/>
                <a:gd name="connsiteY4" fmla="*/ 366481 h 848802"/>
                <a:gd name="connsiteX5" fmla="*/ 211015 w 1039207"/>
                <a:gd name="connsiteY5" fmla="*/ 346384 h 848802"/>
                <a:gd name="connsiteX6" fmla="*/ 0 w 1039207"/>
                <a:gd name="connsiteY6" fmla="*/ 34885 h 848802"/>
                <a:gd name="connsiteX0" fmla="*/ 0 w 1048836"/>
                <a:gd name="connsiteY0" fmla="*/ 50826 h 848802"/>
                <a:gd name="connsiteX1" fmla="*/ 261905 w 1048836"/>
                <a:gd name="connsiteY1" fmla="*/ 848802 h 848802"/>
                <a:gd name="connsiteX2" fmla="*/ 713014 w 1048836"/>
                <a:gd name="connsiteY2" fmla="*/ 848802 h 848802"/>
                <a:gd name="connsiteX3" fmla="*/ 1048836 w 1048836"/>
                <a:gd name="connsiteY3" fmla="*/ 0 h 848802"/>
                <a:gd name="connsiteX4" fmla="*/ 702965 w 1048836"/>
                <a:gd name="connsiteY4" fmla="*/ 366481 h 848802"/>
                <a:gd name="connsiteX5" fmla="*/ 220644 w 1048836"/>
                <a:gd name="connsiteY5" fmla="*/ 346384 h 848802"/>
                <a:gd name="connsiteX6" fmla="*/ 0 w 1048836"/>
                <a:gd name="connsiteY6" fmla="*/ 50826 h 848802"/>
                <a:gd name="connsiteX0" fmla="*/ 0 w 1048836"/>
                <a:gd name="connsiteY0" fmla="*/ 50826 h 848802"/>
                <a:gd name="connsiteX1" fmla="*/ 261905 w 1048836"/>
                <a:gd name="connsiteY1" fmla="*/ 848802 h 848802"/>
                <a:gd name="connsiteX2" fmla="*/ 713014 w 1048836"/>
                <a:gd name="connsiteY2" fmla="*/ 848802 h 848802"/>
                <a:gd name="connsiteX3" fmla="*/ 1048836 w 1048836"/>
                <a:gd name="connsiteY3" fmla="*/ 0 h 848802"/>
                <a:gd name="connsiteX4" fmla="*/ 702965 w 1048836"/>
                <a:gd name="connsiteY4" fmla="*/ 366481 h 848802"/>
                <a:gd name="connsiteX5" fmla="*/ 254540 w 1048836"/>
                <a:gd name="connsiteY5" fmla="*/ 345377 h 848802"/>
                <a:gd name="connsiteX6" fmla="*/ 0 w 1048836"/>
                <a:gd name="connsiteY6" fmla="*/ 50826 h 848802"/>
                <a:gd name="connsiteX0" fmla="*/ 0 w 1048836"/>
                <a:gd name="connsiteY0" fmla="*/ 50826 h 848802"/>
                <a:gd name="connsiteX1" fmla="*/ 261905 w 1048836"/>
                <a:gd name="connsiteY1" fmla="*/ 848802 h 848802"/>
                <a:gd name="connsiteX2" fmla="*/ 713014 w 1048836"/>
                <a:gd name="connsiteY2" fmla="*/ 848802 h 848802"/>
                <a:gd name="connsiteX3" fmla="*/ 1048836 w 1048836"/>
                <a:gd name="connsiteY3" fmla="*/ 0 h 848802"/>
                <a:gd name="connsiteX4" fmla="*/ 702965 w 1048836"/>
                <a:gd name="connsiteY4" fmla="*/ 342557 h 848802"/>
                <a:gd name="connsiteX5" fmla="*/ 254540 w 1048836"/>
                <a:gd name="connsiteY5" fmla="*/ 345377 h 848802"/>
                <a:gd name="connsiteX6" fmla="*/ 0 w 1048836"/>
                <a:gd name="connsiteY6" fmla="*/ 50826 h 848802"/>
                <a:gd name="connsiteX0" fmla="*/ 0 w 1048836"/>
                <a:gd name="connsiteY0" fmla="*/ 50826 h 938903"/>
                <a:gd name="connsiteX1" fmla="*/ 261905 w 1048836"/>
                <a:gd name="connsiteY1" fmla="*/ 848802 h 938903"/>
                <a:gd name="connsiteX2" fmla="*/ 480860 w 1048836"/>
                <a:gd name="connsiteY2" fmla="*/ 938903 h 938903"/>
                <a:gd name="connsiteX3" fmla="*/ 713014 w 1048836"/>
                <a:gd name="connsiteY3" fmla="*/ 848802 h 938903"/>
                <a:gd name="connsiteX4" fmla="*/ 1048836 w 1048836"/>
                <a:gd name="connsiteY4" fmla="*/ 0 h 938903"/>
                <a:gd name="connsiteX5" fmla="*/ 702965 w 1048836"/>
                <a:gd name="connsiteY5" fmla="*/ 342557 h 938903"/>
                <a:gd name="connsiteX6" fmla="*/ 254540 w 1048836"/>
                <a:gd name="connsiteY6" fmla="*/ 345377 h 938903"/>
                <a:gd name="connsiteX7" fmla="*/ 0 w 1048836"/>
                <a:gd name="connsiteY7" fmla="*/ 50826 h 938903"/>
                <a:gd name="connsiteX0" fmla="*/ 0 w 1048836"/>
                <a:gd name="connsiteY0" fmla="*/ 50826 h 930109"/>
                <a:gd name="connsiteX1" fmla="*/ 261905 w 1048836"/>
                <a:gd name="connsiteY1" fmla="*/ 848802 h 930109"/>
                <a:gd name="connsiteX2" fmla="*/ 421820 w 1048836"/>
                <a:gd name="connsiteY2" fmla="*/ 930109 h 930109"/>
                <a:gd name="connsiteX3" fmla="*/ 713014 w 1048836"/>
                <a:gd name="connsiteY3" fmla="*/ 848802 h 930109"/>
                <a:gd name="connsiteX4" fmla="*/ 1048836 w 1048836"/>
                <a:gd name="connsiteY4" fmla="*/ 0 h 930109"/>
                <a:gd name="connsiteX5" fmla="*/ 702965 w 1048836"/>
                <a:gd name="connsiteY5" fmla="*/ 342557 h 930109"/>
                <a:gd name="connsiteX6" fmla="*/ 254540 w 1048836"/>
                <a:gd name="connsiteY6" fmla="*/ 345377 h 930109"/>
                <a:gd name="connsiteX7" fmla="*/ 0 w 1048836"/>
                <a:gd name="connsiteY7" fmla="*/ 50826 h 930109"/>
                <a:gd name="connsiteX0" fmla="*/ 0 w 1048836"/>
                <a:gd name="connsiteY0" fmla="*/ 50826 h 934962"/>
                <a:gd name="connsiteX1" fmla="*/ 261905 w 1048836"/>
                <a:gd name="connsiteY1" fmla="*/ 848802 h 934962"/>
                <a:gd name="connsiteX2" fmla="*/ 421820 w 1048836"/>
                <a:gd name="connsiteY2" fmla="*/ 930109 h 934962"/>
                <a:gd name="connsiteX3" fmla="*/ 545692 w 1048836"/>
                <a:gd name="connsiteY3" fmla="*/ 934962 h 934962"/>
                <a:gd name="connsiteX4" fmla="*/ 713014 w 1048836"/>
                <a:gd name="connsiteY4" fmla="*/ 848802 h 934962"/>
                <a:gd name="connsiteX5" fmla="*/ 1048836 w 1048836"/>
                <a:gd name="connsiteY5" fmla="*/ 0 h 934962"/>
                <a:gd name="connsiteX6" fmla="*/ 702965 w 1048836"/>
                <a:gd name="connsiteY6" fmla="*/ 342557 h 934962"/>
                <a:gd name="connsiteX7" fmla="*/ 254540 w 1048836"/>
                <a:gd name="connsiteY7" fmla="*/ 345377 h 934962"/>
                <a:gd name="connsiteX8" fmla="*/ 0 w 1048836"/>
                <a:gd name="connsiteY8" fmla="*/ 50826 h 934962"/>
                <a:gd name="connsiteX0" fmla="*/ 0 w 1048836"/>
                <a:gd name="connsiteY0" fmla="*/ 50826 h 937329"/>
                <a:gd name="connsiteX1" fmla="*/ 261905 w 1048836"/>
                <a:gd name="connsiteY1" fmla="*/ 848802 h 937329"/>
                <a:gd name="connsiteX2" fmla="*/ 421820 w 1048836"/>
                <a:gd name="connsiteY2" fmla="*/ 930109 h 937329"/>
                <a:gd name="connsiteX3" fmla="*/ 564745 w 1048836"/>
                <a:gd name="connsiteY3" fmla="*/ 937329 h 937329"/>
                <a:gd name="connsiteX4" fmla="*/ 713014 w 1048836"/>
                <a:gd name="connsiteY4" fmla="*/ 848802 h 937329"/>
                <a:gd name="connsiteX5" fmla="*/ 1048836 w 1048836"/>
                <a:gd name="connsiteY5" fmla="*/ 0 h 937329"/>
                <a:gd name="connsiteX6" fmla="*/ 702965 w 1048836"/>
                <a:gd name="connsiteY6" fmla="*/ 342557 h 937329"/>
                <a:gd name="connsiteX7" fmla="*/ 254540 w 1048836"/>
                <a:gd name="connsiteY7" fmla="*/ 345377 h 937329"/>
                <a:gd name="connsiteX8" fmla="*/ 0 w 1048836"/>
                <a:gd name="connsiteY8" fmla="*/ 50826 h 937329"/>
                <a:gd name="connsiteX0" fmla="*/ 0 w 1048836"/>
                <a:gd name="connsiteY0" fmla="*/ 50826 h 930109"/>
                <a:gd name="connsiteX1" fmla="*/ 261905 w 1048836"/>
                <a:gd name="connsiteY1" fmla="*/ 848802 h 930109"/>
                <a:gd name="connsiteX2" fmla="*/ 421820 w 1048836"/>
                <a:gd name="connsiteY2" fmla="*/ 930109 h 930109"/>
                <a:gd name="connsiteX3" fmla="*/ 564745 w 1048836"/>
                <a:gd name="connsiteY3" fmla="*/ 927804 h 930109"/>
                <a:gd name="connsiteX4" fmla="*/ 713014 w 1048836"/>
                <a:gd name="connsiteY4" fmla="*/ 848802 h 930109"/>
                <a:gd name="connsiteX5" fmla="*/ 1048836 w 1048836"/>
                <a:gd name="connsiteY5" fmla="*/ 0 h 930109"/>
                <a:gd name="connsiteX6" fmla="*/ 702965 w 1048836"/>
                <a:gd name="connsiteY6" fmla="*/ 342557 h 930109"/>
                <a:gd name="connsiteX7" fmla="*/ 254540 w 1048836"/>
                <a:gd name="connsiteY7" fmla="*/ 345377 h 930109"/>
                <a:gd name="connsiteX8" fmla="*/ 0 w 1048836"/>
                <a:gd name="connsiteY8" fmla="*/ 50826 h 930109"/>
                <a:gd name="connsiteX0" fmla="*/ 0 w 1048836"/>
                <a:gd name="connsiteY0" fmla="*/ 50826 h 930109"/>
                <a:gd name="connsiteX1" fmla="*/ 261905 w 1048836"/>
                <a:gd name="connsiteY1" fmla="*/ 848802 h 930109"/>
                <a:gd name="connsiteX2" fmla="*/ 421820 w 1048836"/>
                <a:gd name="connsiteY2" fmla="*/ 930109 h 930109"/>
                <a:gd name="connsiteX3" fmla="*/ 564745 w 1048836"/>
                <a:gd name="connsiteY3" fmla="*/ 927804 h 930109"/>
                <a:gd name="connsiteX4" fmla="*/ 713014 w 1048836"/>
                <a:gd name="connsiteY4" fmla="*/ 848802 h 930109"/>
                <a:gd name="connsiteX5" fmla="*/ 1048836 w 1048836"/>
                <a:gd name="connsiteY5" fmla="*/ 0 h 930109"/>
                <a:gd name="connsiteX6" fmla="*/ 702965 w 1048836"/>
                <a:gd name="connsiteY6" fmla="*/ 342557 h 930109"/>
                <a:gd name="connsiteX7" fmla="*/ 266451 w 1048836"/>
                <a:gd name="connsiteY7" fmla="*/ 381178 h 930109"/>
                <a:gd name="connsiteX8" fmla="*/ 0 w 1048836"/>
                <a:gd name="connsiteY8" fmla="*/ 50826 h 930109"/>
                <a:gd name="connsiteX0" fmla="*/ 0 w 1048836"/>
                <a:gd name="connsiteY0" fmla="*/ 50826 h 930109"/>
                <a:gd name="connsiteX1" fmla="*/ 261905 w 1048836"/>
                <a:gd name="connsiteY1" fmla="*/ 848802 h 930109"/>
                <a:gd name="connsiteX2" fmla="*/ 421820 w 1048836"/>
                <a:gd name="connsiteY2" fmla="*/ 930109 h 930109"/>
                <a:gd name="connsiteX3" fmla="*/ 564745 w 1048836"/>
                <a:gd name="connsiteY3" fmla="*/ 927804 h 930109"/>
                <a:gd name="connsiteX4" fmla="*/ 713014 w 1048836"/>
                <a:gd name="connsiteY4" fmla="*/ 848802 h 930109"/>
                <a:gd name="connsiteX5" fmla="*/ 1048836 w 1048836"/>
                <a:gd name="connsiteY5" fmla="*/ 0 h 930109"/>
                <a:gd name="connsiteX6" fmla="*/ 702965 w 1048836"/>
                <a:gd name="connsiteY6" fmla="*/ 378369 h 930109"/>
                <a:gd name="connsiteX7" fmla="*/ 266451 w 1048836"/>
                <a:gd name="connsiteY7" fmla="*/ 381178 h 930109"/>
                <a:gd name="connsiteX8" fmla="*/ 0 w 1048836"/>
                <a:gd name="connsiteY8" fmla="*/ 50826 h 930109"/>
                <a:gd name="connsiteX0" fmla="*/ 0 w 1034542"/>
                <a:gd name="connsiteY0" fmla="*/ 109651 h 930109"/>
                <a:gd name="connsiteX1" fmla="*/ 247611 w 1034542"/>
                <a:gd name="connsiteY1" fmla="*/ 848802 h 930109"/>
                <a:gd name="connsiteX2" fmla="*/ 407526 w 1034542"/>
                <a:gd name="connsiteY2" fmla="*/ 930109 h 930109"/>
                <a:gd name="connsiteX3" fmla="*/ 550451 w 1034542"/>
                <a:gd name="connsiteY3" fmla="*/ 927804 h 930109"/>
                <a:gd name="connsiteX4" fmla="*/ 698720 w 1034542"/>
                <a:gd name="connsiteY4" fmla="*/ 848802 h 930109"/>
                <a:gd name="connsiteX5" fmla="*/ 1034542 w 1034542"/>
                <a:gd name="connsiteY5" fmla="*/ 0 h 930109"/>
                <a:gd name="connsiteX6" fmla="*/ 688671 w 1034542"/>
                <a:gd name="connsiteY6" fmla="*/ 378369 h 930109"/>
                <a:gd name="connsiteX7" fmla="*/ 252157 w 1034542"/>
                <a:gd name="connsiteY7" fmla="*/ 381178 h 930109"/>
                <a:gd name="connsiteX8" fmla="*/ 0 w 1034542"/>
                <a:gd name="connsiteY8" fmla="*/ 109651 h 930109"/>
                <a:gd name="connsiteX0" fmla="*/ 0 w 1017873"/>
                <a:gd name="connsiteY0" fmla="*/ 66174 h 886632"/>
                <a:gd name="connsiteX1" fmla="*/ 247611 w 1017873"/>
                <a:gd name="connsiteY1" fmla="*/ 805325 h 886632"/>
                <a:gd name="connsiteX2" fmla="*/ 407526 w 1017873"/>
                <a:gd name="connsiteY2" fmla="*/ 886632 h 886632"/>
                <a:gd name="connsiteX3" fmla="*/ 550451 w 1017873"/>
                <a:gd name="connsiteY3" fmla="*/ 884327 h 886632"/>
                <a:gd name="connsiteX4" fmla="*/ 698720 w 1017873"/>
                <a:gd name="connsiteY4" fmla="*/ 805325 h 886632"/>
                <a:gd name="connsiteX5" fmla="*/ 1017873 w 1017873"/>
                <a:gd name="connsiteY5" fmla="*/ 0 h 886632"/>
                <a:gd name="connsiteX6" fmla="*/ 688671 w 1017873"/>
                <a:gd name="connsiteY6" fmla="*/ 334892 h 886632"/>
                <a:gd name="connsiteX7" fmla="*/ 252157 w 1017873"/>
                <a:gd name="connsiteY7" fmla="*/ 337701 h 886632"/>
                <a:gd name="connsiteX8" fmla="*/ 0 w 1017873"/>
                <a:gd name="connsiteY8" fmla="*/ 66174 h 886632"/>
                <a:gd name="connsiteX0" fmla="*/ 0 w 1017873"/>
                <a:gd name="connsiteY0" fmla="*/ 66174 h 886632"/>
                <a:gd name="connsiteX1" fmla="*/ 247611 w 1017873"/>
                <a:gd name="connsiteY1" fmla="*/ 805325 h 886632"/>
                <a:gd name="connsiteX2" fmla="*/ 407526 w 1017873"/>
                <a:gd name="connsiteY2" fmla="*/ 886632 h 886632"/>
                <a:gd name="connsiteX3" fmla="*/ 550451 w 1017873"/>
                <a:gd name="connsiteY3" fmla="*/ 884327 h 886632"/>
                <a:gd name="connsiteX4" fmla="*/ 698720 w 1017873"/>
                <a:gd name="connsiteY4" fmla="*/ 805325 h 886632"/>
                <a:gd name="connsiteX5" fmla="*/ 1017873 w 1017873"/>
                <a:gd name="connsiteY5" fmla="*/ 0 h 886632"/>
                <a:gd name="connsiteX6" fmla="*/ 688671 w 1017873"/>
                <a:gd name="connsiteY6" fmla="*/ 334892 h 886632"/>
                <a:gd name="connsiteX7" fmla="*/ 225968 w 1017873"/>
                <a:gd name="connsiteY7" fmla="*/ 345364 h 886632"/>
                <a:gd name="connsiteX8" fmla="*/ 0 w 1017873"/>
                <a:gd name="connsiteY8" fmla="*/ 66174 h 886632"/>
                <a:gd name="connsiteX0" fmla="*/ 0 w 1017873"/>
                <a:gd name="connsiteY0" fmla="*/ 66174 h 886632"/>
                <a:gd name="connsiteX1" fmla="*/ 247611 w 1017873"/>
                <a:gd name="connsiteY1" fmla="*/ 805325 h 886632"/>
                <a:gd name="connsiteX2" fmla="*/ 407526 w 1017873"/>
                <a:gd name="connsiteY2" fmla="*/ 886632 h 886632"/>
                <a:gd name="connsiteX3" fmla="*/ 550451 w 1017873"/>
                <a:gd name="connsiteY3" fmla="*/ 884327 h 886632"/>
                <a:gd name="connsiteX4" fmla="*/ 698720 w 1017873"/>
                <a:gd name="connsiteY4" fmla="*/ 805325 h 886632"/>
                <a:gd name="connsiteX5" fmla="*/ 1017873 w 1017873"/>
                <a:gd name="connsiteY5" fmla="*/ 0 h 886632"/>
                <a:gd name="connsiteX6" fmla="*/ 719629 w 1017873"/>
                <a:gd name="connsiteY6" fmla="*/ 342554 h 886632"/>
                <a:gd name="connsiteX7" fmla="*/ 225968 w 1017873"/>
                <a:gd name="connsiteY7" fmla="*/ 345364 h 886632"/>
                <a:gd name="connsiteX8" fmla="*/ 0 w 1017873"/>
                <a:gd name="connsiteY8" fmla="*/ 66174 h 886632"/>
                <a:gd name="connsiteX0" fmla="*/ 0 w 1017873"/>
                <a:gd name="connsiteY0" fmla="*/ 66174 h 886632"/>
                <a:gd name="connsiteX1" fmla="*/ 247611 w 1017873"/>
                <a:gd name="connsiteY1" fmla="*/ 805325 h 886632"/>
                <a:gd name="connsiteX2" fmla="*/ 407526 w 1017873"/>
                <a:gd name="connsiteY2" fmla="*/ 886632 h 886632"/>
                <a:gd name="connsiteX3" fmla="*/ 550451 w 1017873"/>
                <a:gd name="connsiteY3" fmla="*/ 884327 h 886632"/>
                <a:gd name="connsiteX4" fmla="*/ 698720 w 1017873"/>
                <a:gd name="connsiteY4" fmla="*/ 805325 h 886632"/>
                <a:gd name="connsiteX5" fmla="*/ 1017873 w 1017873"/>
                <a:gd name="connsiteY5" fmla="*/ 0 h 886632"/>
                <a:gd name="connsiteX6" fmla="*/ 719629 w 1017873"/>
                <a:gd name="connsiteY6" fmla="*/ 342554 h 886632"/>
                <a:gd name="connsiteX7" fmla="*/ 233117 w 1017873"/>
                <a:gd name="connsiteY7" fmla="*/ 253264 h 886632"/>
                <a:gd name="connsiteX8" fmla="*/ 0 w 1017873"/>
                <a:gd name="connsiteY8" fmla="*/ 66174 h 886632"/>
                <a:gd name="connsiteX0" fmla="*/ 0 w 1017873"/>
                <a:gd name="connsiteY0" fmla="*/ 66174 h 886632"/>
                <a:gd name="connsiteX1" fmla="*/ 247611 w 1017873"/>
                <a:gd name="connsiteY1" fmla="*/ 805325 h 886632"/>
                <a:gd name="connsiteX2" fmla="*/ 407526 w 1017873"/>
                <a:gd name="connsiteY2" fmla="*/ 886632 h 886632"/>
                <a:gd name="connsiteX3" fmla="*/ 550451 w 1017873"/>
                <a:gd name="connsiteY3" fmla="*/ 884327 h 886632"/>
                <a:gd name="connsiteX4" fmla="*/ 698720 w 1017873"/>
                <a:gd name="connsiteY4" fmla="*/ 805325 h 886632"/>
                <a:gd name="connsiteX5" fmla="*/ 1017873 w 1017873"/>
                <a:gd name="connsiteY5" fmla="*/ 0 h 886632"/>
                <a:gd name="connsiteX6" fmla="*/ 695816 w 1017873"/>
                <a:gd name="connsiteY6" fmla="*/ 253024 h 886632"/>
                <a:gd name="connsiteX7" fmla="*/ 233117 w 1017873"/>
                <a:gd name="connsiteY7" fmla="*/ 253264 h 886632"/>
                <a:gd name="connsiteX8" fmla="*/ 0 w 1017873"/>
                <a:gd name="connsiteY8" fmla="*/ 66174 h 886632"/>
                <a:gd name="connsiteX0" fmla="*/ 0 w 1041685"/>
                <a:gd name="connsiteY0" fmla="*/ 188958 h 1009416"/>
                <a:gd name="connsiteX1" fmla="*/ 247611 w 1041685"/>
                <a:gd name="connsiteY1" fmla="*/ 928109 h 1009416"/>
                <a:gd name="connsiteX2" fmla="*/ 407526 w 1041685"/>
                <a:gd name="connsiteY2" fmla="*/ 1009416 h 1009416"/>
                <a:gd name="connsiteX3" fmla="*/ 550451 w 1041685"/>
                <a:gd name="connsiteY3" fmla="*/ 1007111 h 1009416"/>
                <a:gd name="connsiteX4" fmla="*/ 698720 w 1041685"/>
                <a:gd name="connsiteY4" fmla="*/ 928109 h 1009416"/>
                <a:gd name="connsiteX5" fmla="*/ 1041685 w 1041685"/>
                <a:gd name="connsiteY5" fmla="*/ 0 h 1009416"/>
                <a:gd name="connsiteX6" fmla="*/ 695816 w 1041685"/>
                <a:gd name="connsiteY6" fmla="*/ 375808 h 1009416"/>
                <a:gd name="connsiteX7" fmla="*/ 233117 w 1041685"/>
                <a:gd name="connsiteY7" fmla="*/ 376048 h 1009416"/>
                <a:gd name="connsiteX8" fmla="*/ 0 w 1041685"/>
                <a:gd name="connsiteY8" fmla="*/ 188958 h 1009416"/>
                <a:gd name="connsiteX0" fmla="*/ 0 w 1053591"/>
                <a:gd name="connsiteY0" fmla="*/ 58499 h 1009416"/>
                <a:gd name="connsiteX1" fmla="*/ 259517 w 1053591"/>
                <a:gd name="connsiteY1" fmla="*/ 928109 h 1009416"/>
                <a:gd name="connsiteX2" fmla="*/ 419432 w 1053591"/>
                <a:gd name="connsiteY2" fmla="*/ 1009416 h 1009416"/>
                <a:gd name="connsiteX3" fmla="*/ 562357 w 1053591"/>
                <a:gd name="connsiteY3" fmla="*/ 1007111 h 1009416"/>
                <a:gd name="connsiteX4" fmla="*/ 710626 w 1053591"/>
                <a:gd name="connsiteY4" fmla="*/ 928109 h 1009416"/>
                <a:gd name="connsiteX5" fmla="*/ 1053591 w 1053591"/>
                <a:gd name="connsiteY5" fmla="*/ 0 h 1009416"/>
                <a:gd name="connsiteX6" fmla="*/ 707722 w 1053591"/>
                <a:gd name="connsiteY6" fmla="*/ 375808 h 1009416"/>
                <a:gd name="connsiteX7" fmla="*/ 245023 w 1053591"/>
                <a:gd name="connsiteY7" fmla="*/ 376048 h 1009416"/>
                <a:gd name="connsiteX8" fmla="*/ 0 w 1053591"/>
                <a:gd name="connsiteY8" fmla="*/ 58499 h 100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591" h="1009416">
                  <a:moveTo>
                    <a:pt x="0" y="58499"/>
                  </a:moveTo>
                  <a:lnTo>
                    <a:pt x="259517" y="928109"/>
                  </a:lnTo>
                  <a:lnTo>
                    <a:pt x="419432" y="1009416"/>
                  </a:lnTo>
                  <a:lnTo>
                    <a:pt x="562357" y="1007111"/>
                  </a:lnTo>
                  <a:lnTo>
                    <a:pt x="710626" y="928109"/>
                  </a:lnTo>
                  <a:lnTo>
                    <a:pt x="1053591" y="0"/>
                  </a:lnTo>
                  <a:lnTo>
                    <a:pt x="707722" y="375808"/>
                  </a:lnTo>
                  <a:lnTo>
                    <a:pt x="245023" y="376048"/>
                  </a:lnTo>
                  <a:lnTo>
                    <a:pt x="0" y="58499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 bwMode="gray">
            <a:xfrm>
              <a:off x="3883819" y="5419725"/>
              <a:ext cx="447302" cy="466226"/>
            </a:xfrm>
            <a:custGeom>
              <a:avLst/>
              <a:gdLst>
                <a:gd name="connsiteX0" fmla="*/ 0 w 422031"/>
                <a:gd name="connsiteY0" fmla="*/ 10049 h 502418"/>
                <a:gd name="connsiteX1" fmla="*/ 180871 w 422031"/>
                <a:gd name="connsiteY1" fmla="*/ 502418 h 502418"/>
                <a:gd name="connsiteX2" fmla="*/ 422031 w 422031"/>
                <a:gd name="connsiteY2" fmla="*/ 0 h 502418"/>
                <a:gd name="connsiteX3" fmla="*/ 0 w 422031"/>
                <a:gd name="connsiteY3" fmla="*/ 10049 h 502418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0 w 422031"/>
                <a:gd name="connsiteY3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196617 w 422031"/>
                <a:gd name="connsiteY3" fmla="*/ 97658 h 483052"/>
                <a:gd name="connsiteX4" fmla="*/ 0 w 422031"/>
                <a:gd name="connsiteY4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154102 w 422031"/>
                <a:gd name="connsiteY3" fmla="*/ 94373 h 483052"/>
                <a:gd name="connsiteX4" fmla="*/ 0 w 422031"/>
                <a:gd name="connsiteY4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73879 w 422031"/>
                <a:gd name="connsiteY3" fmla="*/ 105175 h 483052"/>
                <a:gd name="connsiteX4" fmla="*/ 154102 w 422031"/>
                <a:gd name="connsiteY4" fmla="*/ 94373 h 483052"/>
                <a:gd name="connsiteX5" fmla="*/ 0 w 422031"/>
                <a:gd name="connsiteY5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54091 w 422031"/>
                <a:gd name="connsiteY3" fmla="*/ 100398 h 483052"/>
                <a:gd name="connsiteX4" fmla="*/ 154102 w 422031"/>
                <a:gd name="connsiteY4" fmla="*/ 94373 h 483052"/>
                <a:gd name="connsiteX5" fmla="*/ 0 w 422031"/>
                <a:gd name="connsiteY5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71682 w 422031"/>
                <a:gd name="connsiteY3" fmla="*/ 100398 h 483052"/>
                <a:gd name="connsiteX4" fmla="*/ 154102 w 422031"/>
                <a:gd name="connsiteY4" fmla="*/ 94373 h 483052"/>
                <a:gd name="connsiteX5" fmla="*/ 0 w 422031"/>
                <a:gd name="connsiteY5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84681 w 422031"/>
                <a:gd name="connsiteY3" fmla="*/ 92365 h 483052"/>
                <a:gd name="connsiteX4" fmla="*/ 154102 w 422031"/>
                <a:gd name="connsiteY4" fmla="*/ 94373 h 483052"/>
                <a:gd name="connsiteX5" fmla="*/ 0 w 422031"/>
                <a:gd name="connsiteY5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84681 w 422031"/>
                <a:gd name="connsiteY3" fmla="*/ 92365 h 483052"/>
                <a:gd name="connsiteX4" fmla="*/ 149769 w 422031"/>
                <a:gd name="connsiteY4" fmla="*/ 27665 h 483052"/>
                <a:gd name="connsiteX5" fmla="*/ 0 w 422031"/>
                <a:gd name="connsiteY5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80349 w 422031"/>
                <a:gd name="connsiteY3" fmla="*/ 22877 h 483052"/>
                <a:gd name="connsiteX4" fmla="*/ 149769 w 422031"/>
                <a:gd name="connsiteY4" fmla="*/ 27665 h 483052"/>
                <a:gd name="connsiteX5" fmla="*/ 0 w 422031"/>
                <a:gd name="connsiteY5" fmla="*/ 10049 h 483052"/>
                <a:gd name="connsiteX0" fmla="*/ 0 w 413367"/>
                <a:gd name="connsiteY0" fmla="*/ 71198 h 544201"/>
                <a:gd name="connsiteX1" fmla="*/ 192593 w 413367"/>
                <a:gd name="connsiteY1" fmla="*/ 544201 h 544201"/>
                <a:gd name="connsiteX2" fmla="*/ 413367 w 413367"/>
                <a:gd name="connsiteY2" fmla="*/ 0 h 544201"/>
                <a:gd name="connsiteX3" fmla="*/ 280349 w 413367"/>
                <a:gd name="connsiteY3" fmla="*/ 84026 h 544201"/>
                <a:gd name="connsiteX4" fmla="*/ 149769 w 413367"/>
                <a:gd name="connsiteY4" fmla="*/ 88814 h 544201"/>
                <a:gd name="connsiteX5" fmla="*/ 0 w 413367"/>
                <a:gd name="connsiteY5" fmla="*/ 71198 h 544201"/>
                <a:gd name="connsiteX0" fmla="*/ 0 w 406869"/>
                <a:gd name="connsiteY0" fmla="*/ 1711 h 544201"/>
                <a:gd name="connsiteX1" fmla="*/ 186095 w 406869"/>
                <a:gd name="connsiteY1" fmla="*/ 544201 h 544201"/>
                <a:gd name="connsiteX2" fmla="*/ 406869 w 406869"/>
                <a:gd name="connsiteY2" fmla="*/ 0 h 544201"/>
                <a:gd name="connsiteX3" fmla="*/ 273851 w 406869"/>
                <a:gd name="connsiteY3" fmla="*/ 84026 h 544201"/>
                <a:gd name="connsiteX4" fmla="*/ 143271 w 406869"/>
                <a:gd name="connsiteY4" fmla="*/ 88814 h 544201"/>
                <a:gd name="connsiteX5" fmla="*/ 0 w 406869"/>
                <a:gd name="connsiteY5" fmla="*/ 1711 h 54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69" h="544201">
                  <a:moveTo>
                    <a:pt x="0" y="1711"/>
                  </a:moveTo>
                  <a:lnTo>
                    <a:pt x="186095" y="544201"/>
                  </a:lnTo>
                  <a:lnTo>
                    <a:pt x="406869" y="0"/>
                  </a:lnTo>
                  <a:lnTo>
                    <a:pt x="273851" y="84026"/>
                  </a:lnTo>
                  <a:lnTo>
                    <a:pt x="143271" y="88814"/>
                  </a:lnTo>
                  <a:lnTo>
                    <a:pt x="0" y="1711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 bwMode="gray">
            <a:xfrm>
              <a:off x="3929058" y="2000240"/>
              <a:ext cx="428628" cy="214314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90"/>
          <p:cNvGrpSpPr/>
          <p:nvPr/>
        </p:nvGrpSpPr>
        <p:grpSpPr bwMode="gray">
          <a:xfrm>
            <a:off x="285720" y="991445"/>
            <a:ext cx="8446892" cy="3878725"/>
            <a:chOff x="285720" y="991445"/>
            <a:chExt cx="8446892" cy="3878725"/>
          </a:xfrm>
        </p:grpSpPr>
        <p:sp>
          <p:nvSpPr>
            <p:cNvPr id="17" name="Donut 16"/>
            <p:cNvSpPr/>
            <p:nvPr/>
          </p:nvSpPr>
          <p:spPr bwMode="gray">
            <a:xfrm>
              <a:off x="3571868" y="1491511"/>
              <a:ext cx="905163" cy="944833"/>
            </a:xfrm>
            <a:prstGeom prst="donut">
              <a:avLst>
                <a:gd name="adj" fmla="val 12972"/>
              </a:avLst>
            </a:prstGeom>
            <a:noFill/>
            <a:ln w="50800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8" name="Group 117"/>
            <p:cNvGrpSpPr/>
            <p:nvPr/>
          </p:nvGrpSpPr>
          <p:grpSpPr bwMode="gray">
            <a:xfrm rot="21111351">
              <a:off x="2990889" y="4077356"/>
              <a:ext cx="426428" cy="459615"/>
              <a:chOff x="2264489" y="4904033"/>
              <a:chExt cx="1120775" cy="893762"/>
            </a:xfrm>
            <a:solidFill>
              <a:schemeClr val="tx2"/>
            </a:solidFill>
            <a:effectLst/>
          </p:grpSpPr>
          <p:sp>
            <p:nvSpPr>
              <p:cNvPr id="89" name="Freeform 81"/>
              <p:cNvSpPr>
                <a:spLocks/>
              </p:cNvSpPr>
              <p:nvPr/>
            </p:nvSpPr>
            <p:spPr bwMode="gray">
              <a:xfrm>
                <a:off x="2572465" y="5164383"/>
                <a:ext cx="400049" cy="384175"/>
              </a:xfrm>
              <a:custGeom>
                <a:avLst/>
                <a:gdLst/>
                <a:ahLst/>
                <a:cxnLst>
                  <a:cxn ang="0">
                    <a:pos x="165" y="240"/>
                  </a:cxn>
                  <a:cxn ang="0">
                    <a:pos x="183" y="238"/>
                  </a:cxn>
                  <a:cxn ang="0">
                    <a:pos x="201" y="233"/>
                  </a:cxn>
                  <a:cxn ang="0">
                    <a:pos x="217" y="228"/>
                  </a:cxn>
                  <a:cxn ang="0">
                    <a:pos x="234" y="221"/>
                  </a:cxn>
                  <a:cxn ang="0">
                    <a:pos x="247" y="211"/>
                  </a:cxn>
                  <a:cxn ang="0">
                    <a:pos x="260" y="201"/>
                  </a:cxn>
                  <a:cxn ang="0">
                    <a:pos x="272" y="190"/>
                  </a:cxn>
                  <a:cxn ang="0">
                    <a:pos x="282" y="178"/>
                  </a:cxn>
                  <a:cxn ang="0">
                    <a:pos x="289" y="164"/>
                  </a:cxn>
                  <a:cxn ang="0">
                    <a:pos x="295" y="150"/>
                  </a:cxn>
                  <a:cxn ang="0">
                    <a:pos x="299" y="136"/>
                  </a:cxn>
                  <a:cxn ang="0">
                    <a:pos x="300" y="120"/>
                  </a:cxn>
                  <a:cxn ang="0">
                    <a:pos x="299" y="105"/>
                  </a:cxn>
                  <a:cxn ang="0">
                    <a:pos x="295" y="90"/>
                  </a:cxn>
                  <a:cxn ang="0">
                    <a:pos x="289" y="76"/>
                  </a:cxn>
                  <a:cxn ang="0">
                    <a:pos x="282" y="62"/>
                  </a:cxn>
                  <a:cxn ang="0">
                    <a:pos x="272" y="50"/>
                  </a:cxn>
                  <a:cxn ang="0">
                    <a:pos x="260" y="39"/>
                  </a:cxn>
                  <a:cxn ang="0">
                    <a:pos x="247" y="29"/>
                  </a:cxn>
                  <a:cxn ang="0">
                    <a:pos x="234" y="20"/>
                  </a:cxn>
                  <a:cxn ang="0">
                    <a:pos x="217" y="13"/>
                  </a:cxn>
                  <a:cxn ang="0">
                    <a:pos x="201" y="6"/>
                  </a:cxn>
                  <a:cxn ang="0">
                    <a:pos x="183" y="2"/>
                  </a:cxn>
                  <a:cxn ang="0">
                    <a:pos x="165" y="0"/>
                  </a:cxn>
                  <a:cxn ang="0">
                    <a:pos x="146" y="0"/>
                  </a:cxn>
                  <a:cxn ang="0">
                    <a:pos x="126" y="1"/>
                  </a:cxn>
                  <a:cxn ang="0">
                    <a:pos x="107" y="3"/>
                  </a:cxn>
                  <a:cxn ang="0">
                    <a:pos x="91" y="9"/>
                  </a:cxn>
                  <a:cxn ang="0">
                    <a:pos x="74" y="15"/>
                  </a:cxn>
                  <a:cxn ang="0">
                    <a:pos x="59" y="24"/>
                  </a:cxn>
                  <a:cxn ang="0">
                    <a:pos x="45" y="33"/>
                  </a:cxn>
                  <a:cxn ang="0">
                    <a:pos x="33" y="44"/>
                  </a:cxn>
                  <a:cxn ang="0">
                    <a:pos x="22" y="55"/>
                  </a:cxn>
                  <a:cxn ang="0">
                    <a:pos x="13" y="67"/>
                  </a:cxn>
                  <a:cxn ang="0">
                    <a:pos x="6" y="81"/>
                  </a:cxn>
                  <a:cxn ang="0">
                    <a:pos x="2" y="96"/>
                  </a:cxn>
                  <a:cxn ang="0">
                    <a:pos x="0" y="111"/>
                  </a:cxn>
                  <a:cxn ang="0">
                    <a:pos x="0" y="126"/>
                  </a:cxn>
                  <a:cxn ang="0">
                    <a:pos x="1" y="141"/>
                  </a:cxn>
                  <a:cxn ang="0">
                    <a:pos x="5" y="156"/>
                  </a:cxn>
                  <a:cxn ang="0">
                    <a:pos x="12" y="169"/>
                  </a:cxn>
                  <a:cxn ang="0">
                    <a:pos x="20" y="183"/>
                  </a:cxn>
                  <a:cxn ang="0">
                    <a:pos x="30" y="194"/>
                  </a:cxn>
                  <a:cxn ang="0">
                    <a:pos x="43" y="206"/>
                  </a:cxn>
                  <a:cxn ang="0">
                    <a:pos x="56" y="215"/>
                  </a:cxn>
                  <a:cxn ang="0">
                    <a:pos x="71" y="224"/>
                  </a:cxn>
                  <a:cxn ang="0">
                    <a:pos x="87" y="231"/>
                  </a:cxn>
                  <a:cxn ang="0">
                    <a:pos x="104" y="236"/>
                  </a:cxn>
                  <a:cxn ang="0">
                    <a:pos x="122" y="239"/>
                  </a:cxn>
                  <a:cxn ang="0">
                    <a:pos x="142" y="241"/>
                  </a:cxn>
                </a:cxnLst>
                <a:rect l="0" t="0" r="r" b="b"/>
                <a:pathLst>
                  <a:path w="300" h="242">
                    <a:moveTo>
                      <a:pt x="150" y="242"/>
                    </a:moveTo>
                    <a:lnTo>
                      <a:pt x="153" y="241"/>
                    </a:lnTo>
                    <a:lnTo>
                      <a:pt x="157" y="241"/>
                    </a:lnTo>
                    <a:lnTo>
                      <a:pt x="160" y="240"/>
                    </a:lnTo>
                    <a:lnTo>
                      <a:pt x="165" y="240"/>
                    </a:lnTo>
                    <a:lnTo>
                      <a:pt x="168" y="240"/>
                    </a:lnTo>
                    <a:lnTo>
                      <a:pt x="172" y="240"/>
                    </a:lnTo>
                    <a:lnTo>
                      <a:pt x="176" y="239"/>
                    </a:lnTo>
                    <a:lnTo>
                      <a:pt x="180" y="239"/>
                    </a:lnTo>
                    <a:lnTo>
                      <a:pt x="183" y="238"/>
                    </a:lnTo>
                    <a:lnTo>
                      <a:pt x="187" y="237"/>
                    </a:lnTo>
                    <a:lnTo>
                      <a:pt x="190" y="236"/>
                    </a:lnTo>
                    <a:lnTo>
                      <a:pt x="194" y="236"/>
                    </a:lnTo>
                    <a:lnTo>
                      <a:pt x="197" y="235"/>
                    </a:lnTo>
                    <a:lnTo>
                      <a:pt x="201" y="233"/>
                    </a:lnTo>
                    <a:lnTo>
                      <a:pt x="204" y="233"/>
                    </a:lnTo>
                    <a:lnTo>
                      <a:pt x="208" y="232"/>
                    </a:lnTo>
                    <a:lnTo>
                      <a:pt x="211" y="231"/>
                    </a:lnTo>
                    <a:lnTo>
                      <a:pt x="214" y="229"/>
                    </a:lnTo>
                    <a:lnTo>
                      <a:pt x="217" y="228"/>
                    </a:lnTo>
                    <a:lnTo>
                      <a:pt x="221" y="226"/>
                    </a:lnTo>
                    <a:lnTo>
                      <a:pt x="224" y="225"/>
                    </a:lnTo>
                    <a:lnTo>
                      <a:pt x="227" y="224"/>
                    </a:lnTo>
                    <a:lnTo>
                      <a:pt x="230" y="222"/>
                    </a:lnTo>
                    <a:lnTo>
                      <a:pt x="234" y="221"/>
                    </a:lnTo>
                    <a:lnTo>
                      <a:pt x="236" y="218"/>
                    </a:lnTo>
                    <a:lnTo>
                      <a:pt x="239" y="217"/>
                    </a:lnTo>
                    <a:lnTo>
                      <a:pt x="242" y="215"/>
                    </a:lnTo>
                    <a:lnTo>
                      <a:pt x="245" y="213"/>
                    </a:lnTo>
                    <a:lnTo>
                      <a:pt x="247" y="211"/>
                    </a:lnTo>
                    <a:lnTo>
                      <a:pt x="250" y="209"/>
                    </a:lnTo>
                    <a:lnTo>
                      <a:pt x="253" y="207"/>
                    </a:lnTo>
                    <a:lnTo>
                      <a:pt x="256" y="206"/>
                    </a:lnTo>
                    <a:lnTo>
                      <a:pt x="258" y="203"/>
                    </a:lnTo>
                    <a:lnTo>
                      <a:pt x="260" y="201"/>
                    </a:lnTo>
                    <a:lnTo>
                      <a:pt x="262" y="199"/>
                    </a:lnTo>
                    <a:lnTo>
                      <a:pt x="265" y="197"/>
                    </a:lnTo>
                    <a:lnTo>
                      <a:pt x="268" y="194"/>
                    </a:lnTo>
                    <a:lnTo>
                      <a:pt x="270" y="192"/>
                    </a:lnTo>
                    <a:lnTo>
                      <a:pt x="272" y="190"/>
                    </a:lnTo>
                    <a:lnTo>
                      <a:pt x="275" y="188"/>
                    </a:lnTo>
                    <a:lnTo>
                      <a:pt x="276" y="185"/>
                    </a:lnTo>
                    <a:lnTo>
                      <a:pt x="278" y="183"/>
                    </a:lnTo>
                    <a:lnTo>
                      <a:pt x="280" y="180"/>
                    </a:lnTo>
                    <a:lnTo>
                      <a:pt x="282" y="178"/>
                    </a:lnTo>
                    <a:lnTo>
                      <a:pt x="284" y="175"/>
                    </a:lnTo>
                    <a:lnTo>
                      <a:pt x="286" y="172"/>
                    </a:lnTo>
                    <a:lnTo>
                      <a:pt x="287" y="169"/>
                    </a:lnTo>
                    <a:lnTo>
                      <a:pt x="289" y="167"/>
                    </a:lnTo>
                    <a:lnTo>
                      <a:pt x="289" y="164"/>
                    </a:lnTo>
                    <a:lnTo>
                      <a:pt x="291" y="162"/>
                    </a:lnTo>
                    <a:lnTo>
                      <a:pt x="292" y="158"/>
                    </a:lnTo>
                    <a:lnTo>
                      <a:pt x="294" y="156"/>
                    </a:lnTo>
                    <a:lnTo>
                      <a:pt x="294" y="153"/>
                    </a:lnTo>
                    <a:lnTo>
                      <a:pt x="295" y="150"/>
                    </a:lnTo>
                    <a:lnTo>
                      <a:pt x="296" y="147"/>
                    </a:lnTo>
                    <a:lnTo>
                      <a:pt x="297" y="145"/>
                    </a:lnTo>
                    <a:lnTo>
                      <a:pt x="298" y="141"/>
                    </a:lnTo>
                    <a:lnTo>
                      <a:pt x="298" y="139"/>
                    </a:lnTo>
                    <a:lnTo>
                      <a:pt x="299" y="136"/>
                    </a:lnTo>
                    <a:lnTo>
                      <a:pt x="300" y="133"/>
                    </a:lnTo>
                    <a:lnTo>
                      <a:pt x="300" y="129"/>
                    </a:lnTo>
                    <a:lnTo>
                      <a:pt x="300" y="126"/>
                    </a:lnTo>
                    <a:lnTo>
                      <a:pt x="300" y="123"/>
                    </a:lnTo>
                    <a:lnTo>
                      <a:pt x="300" y="120"/>
                    </a:lnTo>
                    <a:lnTo>
                      <a:pt x="300" y="117"/>
                    </a:lnTo>
                    <a:lnTo>
                      <a:pt x="300" y="114"/>
                    </a:lnTo>
                    <a:lnTo>
                      <a:pt x="300" y="111"/>
                    </a:lnTo>
                    <a:lnTo>
                      <a:pt x="300" y="108"/>
                    </a:lnTo>
                    <a:lnTo>
                      <a:pt x="299" y="105"/>
                    </a:lnTo>
                    <a:lnTo>
                      <a:pt x="298" y="101"/>
                    </a:lnTo>
                    <a:lnTo>
                      <a:pt x="298" y="98"/>
                    </a:lnTo>
                    <a:lnTo>
                      <a:pt x="297" y="96"/>
                    </a:lnTo>
                    <a:lnTo>
                      <a:pt x="296" y="93"/>
                    </a:lnTo>
                    <a:lnTo>
                      <a:pt x="295" y="90"/>
                    </a:lnTo>
                    <a:lnTo>
                      <a:pt x="294" y="87"/>
                    </a:lnTo>
                    <a:lnTo>
                      <a:pt x="294" y="84"/>
                    </a:lnTo>
                    <a:lnTo>
                      <a:pt x="292" y="81"/>
                    </a:lnTo>
                    <a:lnTo>
                      <a:pt x="291" y="79"/>
                    </a:lnTo>
                    <a:lnTo>
                      <a:pt x="289" y="76"/>
                    </a:lnTo>
                    <a:lnTo>
                      <a:pt x="289" y="73"/>
                    </a:lnTo>
                    <a:lnTo>
                      <a:pt x="287" y="70"/>
                    </a:lnTo>
                    <a:lnTo>
                      <a:pt x="286" y="67"/>
                    </a:lnTo>
                    <a:lnTo>
                      <a:pt x="284" y="65"/>
                    </a:lnTo>
                    <a:lnTo>
                      <a:pt x="282" y="62"/>
                    </a:lnTo>
                    <a:lnTo>
                      <a:pt x="280" y="60"/>
                    </a:lnTo>
                    <a:lnTo>
                      <a:pt x="278" y="58"/>
                    </a:lnTo>
                    <a:lnTo>
                      <a:pt x="276" y="55"/>
                    </a:lnTo>
                    <a:lnTo>
                      <a:pt x="275" y="53"/>
                    </a:lnTo>
                    <a:lnTo>
                      <a:pt x="272" y="50"/>
                    </a:lnTo>
                    <a:lnTo>
                      <a:pt x="270" y="48"/>
                    </a:lnTo>
                    <a:lnTo>
                      <a:pt x="268" y="46"/>
                    </a:lnTo>
                    <a:lnTo>
                      <a:pt x="265" y="44"/>
                    </a:lnTo>
                    <a:lnTo>
                      <a:pt x="262" y="41"/>
                    </a:lnTo>
                    <a:lnTo>
                      <a:pt x="260" y="39"/>
                    </a:lnTo>
                    <a:lnTo>
                      <a:pt x="258" y="37"/>
                    </a:lnTo>
                    <a:lnTo>
                      <a:pt x="256" y="35"/>
                    </a:lnTo>
                    <a:lnTo>
                      <a:pt x="253" y="33"/>
                    </a:lnTo>
                    <a:lnTo>
                      <a:pt x="250" y="31"/>
                    </a:lnTo>
                    <a:lnTo>
                      <a:pt x="247" y="29"/>
                    </a:lnTo>
                    <a:lnTo>
                      <a:pt x="245" y="27"/>
                    </a:lnTo>
                    <a:lnTo>
                      <a:pt x="242" y="25"/>
                    </a:lnTo>
                    <a:lnTo>
                      <a:pt x="239" y="24"/>
                    </a:lnTo>
                    <a:lnTo>
                      <a:pt x="236" y="21"/>
                    </a:lnTo>
                    <a:lnTo>
                      <a:pt x="234" y="20"/>
                    </a:lnTo>
                    <a:lnTo>
                      <a:pt x="230" y="19"/>
                    </a:lnTo>
                    <a:lnTo>
                      <a:pt x="227" y="17"/>
                    </a:lnTo>
                    <a:lnTo>
                      <a:pt x="224" y="15"/>
                    </a:lnTo>
                    <a:lnTo>
                      <a:pt x="221" y="14"/>
                    </a:lnTo>
                    <a:lnTo>
                      <a:pt x="217" y="13"/>
                    </a:lnTo>
                    <a:lnTo>
                      <a:pt x="214" y="12"/>
                    </a:lnTo>
                    <a:lnTo>
                      <a:pt x="211" y="10"/>
                    </a:lnTo>
                    <a:lnTo>
                      <a:pt x="208" y="9"/>
                    </a:lnTo>
                    <a:lnTo>
                      <a:pt x="204" y="8"/>
                    </a:lnTo>
                    <a:lnTo>
                      <a:pt x="201" y="6"/>
                    </a:lnTo>
                    <a:lnTo>
                      <a:pt x="197" y="6"/>
                    </a:lnTo>
                    <a:lnTo>
                      <a:pt x="194" y="5"/>
                    </a:lnTo>
                    <a:lnTo>
                      <a:pt x="190" y="3"/>
                    </a:lnTo>
                    <a:lnTo>
                      <a:pt x="187" y="3"/>
                    </a:lnTo>
                    <a:lnTo>
                      <a:pt x="183" y="2"/>
                    </a:lnTo>
                    <a:lnTo>
                      <a:pt x="180" y="2"/>
                    </a:lnTo>
                    <a:lnTo>
                      <a:pt x="176" y="1"/>
                    </a:lnTo>
                    <a:lnTo>
                      <a:pt x="172" y="1"/>
                    </a:lnTo>
                    <a:lnTo>
                      <a:pt x="168" y="0"/>
                    </a:lnTo>
                    <a:lnTo>
                      <a:pt x="165" y="0"/>
                    </a:lnTo>
                    <a:lnTo>
                      <a:pt x="160" y="0"/>
                    </a:lnTo>
                    <a:lnTo>
                      <a:pt x="157" y="0"/>
                    </a:lnTo>
                    <a:lnTo>
                      <a:pt x="153" y="0"/>
                    </a:lnTo>
                    <a:lnTo>
                      <a:pt x="150" y="0"/>
                    </a:lnTo>
                    <a:lnTo>
                      <a:pt x="146" y="0"/>
                    </a:lnTo>
                    <a:lnTo>
                      <a:pt x="142" y="0"/>
                    </a:lnTo>
                    <a:lnTo>
                      <a:pt x="137" y="0"/>
                    </a:lnTo>
                    <a:lnTo>
                      <a:pt x="134" y="0"/>
                    </a:lnTo>
                    <a:lnTo>
                      <a:pt x="130" y="0"/>
                    </a:lnTo>
                    <a:lnTo>
                      <a:pt x="126" y="1"/>
                    </a:lnTo>
                    <a:lnTo>
                      <a:pt x="122" y="1"/>
                    </a:lnTo>
                    <a:lnTo>
                      <a:pt x="119" y="2"/>
                    </a:lnTo>
                    <a:lnTo>
                      <a:pt x="115" y="2"/>
                    </a:lnTo>
                    <a:lnTo>
                      <a:pt x="111" y="3"/>
                    </a:lnTo>
                    <a:lnTo>
                      <a:pt x="107" y="3"/>
                    </a:lnTo>
                    <a:lnTo>
                      <a:pt x="104" y="5"/>
                    </a:lnTo>
                    <a:lnTo>
                      <a:pt x="100" y="6"/>
                    </a:lnTo>
                    <a:lnTo>
                      <a:pt x="97" y="6"/>
                    </a:lnTo>
                    <a:lnTo>
                      <a:pt x="94" y="8"/>
                    </a:lnTo>
                    <a:lnTo>
                      <a:pt x="91" y="9"/>
                    </a:lnTo>
                    <a:lnTo>
                      <a:pt x="87" y="10"/>
                    </a:lnTo>
                    <a:lnTo>
                      <a:pt x="83" y="12"/>
                    </a:lnTo>
                    <a:lnTo>
                      <a:pt x="80" y="13"/>
                    </a:lnTo>
                    <a:lnTo>
                      <a:pt x="77" y="14"/>
                    </a:lnTo>
                    <a:lnTo>
                      <a:pt x="74" y="15"/>
                    </a:lnTo>
                    <a:lnTo>
                      <a:pt x="71" y="17"/>
                    </a:lnTo>
                    <a:lnTo>
                      <a:pt x="68" y="19"/>
                    </a:lnTo>
                    <a:lnTo>
                      <a:pt x="65" y="20"/>
                    </a:lnTo>
                    <a:lnTo>
                      <a:pt x="61" y="21"/>
                    </a:lnTo>
                    <a:lnTo>
                      <a:pt x="59" y="24"/>
                    </a:lnTo>
                    <a:lnTo>
                      <a:pt x="56" y="25"/>
                    </a:lnTo>
                    <a:lnTo>
                      <a:pt x="53" y="27"/>
                    </a:lnTo>
                    <a:lnTo>
                      <a:pt x="50" y="29"/>
                    </a:lnTo>
                    <a:lnTo>
                      <a:pt x="48" y="31"/>
                    </a:lnTo>
                    <a:lnTo>
                      <a:pt x="45" y="33"/>
                    </a:lnTo>
                    <a:lnTo>
                      <a:pt x="43" y="35"/>
                    </a:lnTo>
                    <a:lnTo>
                      <a:pt x="40" y="37"/>
                    </a:lnTo>
                    <a:lnTo>
                      <a:pt x="38" y="39"/>
                    </a:lnTo>
                    <a:lnTo>
                      <a:pt x="35" y="41"/>
                    </a:lnTo>
                    <a:lnTo>
                      <a:pt x="33" y="44"/>
                    </a:lnTo>
                    <a:lnTo>
                      <a:pt x="30" y="46"/>
                    </a:lnTo>
                    <a:lnTo>
                      <a:pt x="29" y="48"/>
                    </a:lnTo>
                    <a:lnTo>
                      <a:pt x="26" y="50"/>
                    </a:lnTo>
                    <a:lnTo>
                      <a:pt x="24" y="53"/>
                    </a:lnTo>
                    <a:lnTo>
                      <a:pt x="22" y="55"/>
                    </a:lnTo>
                    <a:lnTo>
                      <a:pt x="20" y="58"/>
                    </a:lnTo>
                    <a:lnTo>
                      <a:pt x="18" y="60"/>
                    </a:lnTo>
                    <a:lnTo>
                      <a:pt x="16" y="62"/>
                    </a:lnTo>
                    <a:lnTo>
                      <a:pt x="15" y="65"/>
                    </a:lnTo>
                    <a:lnTo>
                      <a:pt x="13" y="67"/>
                    </a:lnTo>
                    <a:lnTo>
                      <a:pt x="12" y="70"/>
                    </a:lnTo>
                    <a:lnTo>
                      <a:pt x="10" y="73"/>
                    </a:lnTo>
                    <a:lnTo>
                      <a:pt x="9" y="76"/>
                    </a:lnTo>
                    <a:lnTo>
                      <a:pt x="8" y="79"/>
                    </a:lnTo>
                    <a:lnTo>
                      <a:pt x="6" y="81"/>
                    </a:lnTo>
                    <a:lnTo>
                      <a:pt x="5" y="84"/>
                    </a:lnTo>
                    <a:lnTo>
                      <a:pt x="3" y="87"/>
                    </a:lnTo>
                    <a:lnTo>
                      <a:pt x="3" y="90"/>
                    </a:lnTo>
                    <a:lnTo>
                      <a:pt x="2" y="93"/>
                    </a:lnTo>
                    <a:lnTo>
                      <a:pt x="2" y="96"/>
                    </a:lnTo>
                    <a:lnTo>
                      <a:pt x="1" y="98"/>
                    </a:lnTo>
                    <a:lnTo>
                      <a:pt x="0" y="101"/>
                    </a:lnTo>
                    <a:lnTo>
                      <a:pt x="0" y="105"/>
                    </a:lnTo>
                    <a:lnTo>
                      <a:pt x="0" y="108"/>
                    </a:lnTo>
                    <a:lnTo>
                      <a:pt x="0" y="111"/>
                    </a:lnTo>
                    <a:lnTo>
                      <a:pt x="0" y="114"/>
                    </a:lnTo>
                    <a:lnTo>
                      <a:pt x="0" y="117"/>
                    </a:lnTo>
                    <a:lnTo>
                      <a:pt x="0" y="120"/>
                    </a:lnTo>
                    <a:lnTo>
                      <a:pt x="0" y="123"/>
                    </a:lnTo>
                    <a:lnTo>
                      <a:pt x="0" y="126"/>
                    </a:lnTo>
                    <a:lnTo>
                      <a:pt x="0" y="129"/>
                    </a:lnTo>
                    <a:lnTo>
                      <a:pt x="0" y="133"/>
                    </a:lnTo>
                    <a:lnTo>
                      <a:pt x="0" y="136"/>
                    </a:lnTo>
                    <a:lnTo>
                      <a:pt x="0" y="139"/>
                    </a:lnTo>
                    <a:lnTo>
                      <a:pt x="1" y="141"/>
                    </a:lnTo>
                    <a:lnTo>
                      <a:pt x="2" y="145"/>
                    </a:lnTo>
                    <a:lnTo>
                      <a:pt x="2" y="147"/>
                    </a:lnTo>
                    <a:lnTo>
                      <a:pt x="3" y="150"/>
                    </a:lnTo>
                    <a:lnTo>
                      <a:pt x="3" y="153"/>
                    </a:lnTo>
                    <a:lnTo>
                      <a:pt x="5" y="156"/>
                    </a:lnTo>
                    <a:lnTo>
                      <a:pt x="6" y="158"/>
                    </a:lnTo>
                    <a:lnTo>
                      <a:pt x="8" y="162"/>
                    </a:lnTo>
                    <a:lnTo>
                      <a:pt x="9" y="164"/>
                    </a:lnTo>
                    <a:lnTo>
                      <a:pt x="10" y="167"/>
                    </a:lnTo>
                    <a:lnTo>
                      <a:pt x="12" y="169"/>
                    </a:lnTo>
                    <a:lnTo>
                      <a:pt x="13" y="172"/>
                    </a:lnTo>
                    <a:lnTo>
                      <a:pt x="15" y="175"/>
                    </a:lnTo>
                    <a:lnTo>
                      <a:pt x="16" y="178"/>
                    </a:lnTo>
                    <a:lnTo>
                      <a:pt x="18" y="180"/>
                    </a:lnTo>
                    <a:lnTo>
                      <a:pt x="20" y="183"/>
                    </a:lnTo>
                    <a:lnTo>
                      <a:pt x="22" y="185"/>
                    </a:lnTo>
                    <a:lnTo>
                      <a:pt x="24" y="188"/>
                    </a:lnTo>
                    <a:lnTo>
                      <a:pt x="26" y="190"/>
                    </a:lnTo>
                    <a:lnTo>
                      <a:pt x="29" y="192"/>
                    </a:lnTo>
                    <a:lnTo>
                      <a:pt x="30" y="194"/>
                    </a:lnTo>
                    <a:lnTo>
                      <a:pt x="33" y="197"/>
                    </a:lnTo>
                    <a:lnTo>
                      <a:pt x="35" y="199"/>
                    </a:lnTo>
                    <a:lnTo>
                      <a:pt x="38" y="201"/>
                    </a:lnTo>
                    <a:lnTo>
                      <a:pt x="40" y="203"/>
                    </a:lnTo>
                    <a:lnTo>
                      <a:pt x="43" y="206"/>
                    </a:lnTo>
                    <a:lnTo>
                      <a:pt x="45" y="207"/>
                    </a:lnTo>
                    <a:lnTo>
                      <a:pt x="48" y="209"/>
                    </a:lnTo>
                    <a:lnTo>
                      <a:pt x="50" y="211"/>
                    </a:lnTo>
                    <a:lnTo>
                      <a:pt x="53" y="213"/>
                    </a:lnTo>
                    <a:lnTo>
                      <a:pt x="56" y="215"/>
                    </a:lnTo>
                    <a:lnTo>
                      <a:pt x="59" y="217"/>
                    </a:lnTo>
                    <a:lnTo>
                      <a:pt x="61" y="218"/>
                    </a:lnTo>
                    <a:lnTo>
                      <a:pt x="65" y="221"/>
                    </a:lnTo>
                    <a:lnTo>
                      <a:pt x="68" y="222"/>
                    </a:lnTo>
                    <a:lnTo>
                      <a:pt x="71" y="224"/>
                    </a:lnTo>
                    <a:lnTo>
                      <a:pt x="74" y="225"/>
                    </a:lnTo>
                    <a:lnTo>
                      <a:pt x="77" y="226"/>
                    </a:lnTo>
                    <a:lnTo>
                      <a:pt x="80" y="228"/>
                    </a:lnTo>
                    <a:lnTo>
                      <a:pt x="83" y="229"/>
                    </a:lnTo>
                    <a:lnTo>
                      <a:pt x="87" y="231"/>
                    </a:lnTo>
                    <a:lnTo>
                      <a:pt x="91" y="232"/>
                    </a:lnTo>
                    <a:lnTo>
                      <a:pt x="94" y="233"/>
                    </a:lnTo>
                    <a:lnTo>
                      <a:pt x="97" y="233"/>
                    </a:lnTo>
                    <a:lnTo>
                      <a:pt x="100" y="235"/>
                    </a:lnTo>
                    <a:lnTo>
                      <a:pt x="104" y="236"/>
                    </a:lnTo>
                    <a:lnTo>
                      <a:pt x="107" y="236"/>
                    </a:lnTo>
                    <a:lnTo>
                      <a:pt x="111" y="237"/>
                    </a:lnTo>
                    <a:lnTo>
                      <a:pt x="115" y="238"/>
                    </a:lnTo>
                    <a:lnTo>
                      <a:pt x="119" y="239"/>
                    </a:lnTo>
                    <a:lnTo>
                      <a:pt x="122" y="239"/>
                    </a:lnTo>
                    <a:lnTo>
                      <a:pt x="126" y="240"/>
                    </a:lnTo>
                    <a:lnTo>
                      <a:pt x="130" y="240"/>
                    </a:lnTo>
                    <a:lnTo>
                      <a:pt x="134" y="240"/>
                    </a:lnTo>
                    <a:lnTo>
                      <a:pt x="137" y="240"/>
                    </a:lnTo>
                    <a:lnTo>
                      <a:pt x="142" y="241"/>
                    </a:lnTo>
                    <a:lnTo>
                      <a:pt x="146" y="241"/>
                    </a:lnTo>
                    <a:lnTo>
                      <a:pt x="150" y="242"/>
                    </a:lnTo>
                    <a:lnTo>
                      <a:pt x="150" y="242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83"/>
              <p:cNvSpPr>
                <a:spLocks/>
              </p:cNvSpPr>
              <p:nvPr/>
            </p:nvSpPr>
            <p:spPr bwMode="gray">
              <a:xfrm>
                <a:off x="2264489" y="4904033"/>
                <a:ext cx="1120775" cy="893762"/>
              </a:xfrm>
              <a:custGeom>
                <a:avLst/>
                <a:gdLst/>
                <a:ahLst/>
                <a:cxnLst>
                  <a:cxn ang="0">
                    <a:pos x="382" y="183"/>
                  </a:cxn>
                  <a:cxn ang="0">
                    <a:pos x="394" y="230"/>
                  </a:cxn>
                  <a:cxn ang="0">
                    <a:pos x="418" y="283"/>
                  </a:cxn>
                  <a:cxn ang="0">
                    <a:pos x="460" y="325"/>
                  </a:cxn>
                  <a:cxn ang="0">
                    <a:pos x="525" y="340"/>
                  </a:cxn>
                  <a:cxn ang="0">
                    <a:pos x="593" y="313"/>
                  </a:cxn>
                  <a:cxn ang="0">
                    <a:pos x="635" y="250"/>
                  </a:cxn>
                  <a:cxn ang="0">
                    <a:pos x="640" y="167"/>
                  </a:cxn>
                  <a:cxn ang="0">
                    <a:pos x="598" y="86"/>
                  </a:cxn>
                  <a:cxn ang="0">
                    <a:pos x="496" y="24"/>
                  </a:cxn>
                  <a:cxn ang="0">
                    <a:pos x="405" y="3"/>
                  </a:cxn>
                  <a:cxn ang="0">
                    <a:pos x="351" y="0"/>
                  </a:cxn>
                  <a:cxn ang="0">
                    <a:pos x="301" y="3"/>
                  </a:cxn>
                  <a:cxn ang="0">
                    <a:pos x="252" y="10"/>
                  </a:cxn>
                  <a:cxn ang="0">
                    <a:pos x="206" y="24"/>
                  </a:cxn>
                  <a:cxn ang="0">
                    <a:pos x="165" y="42"/>
                  </a:cxn>
                  <a:cxn ang="0">
                    <a:pos x="126" y="62"/>
                  </a:cxn>
                  <a:cxn ang="0">
                    <a:pos x="93" y="88"/>
                  </a:cxn>
                  <a:cxn ang="0">
                    <a:pos x="67" y="111"/>
                  </a:cxn>
                  <a:cxn ang="0">
                    <a:pos x="45" y="138"/>
                  </a:cxn>
                  <a:cxn ang="0">
                    <a:pos x="26" y="168"/>
                  </a:cxn>
                  <a:cxn ang="0">
                    <a:pos x="9" y="208"/>
                  </a:cxn>
                  <a:cxn ang="0">
                    <a:pos x="0" y="250"/>
                  </a:cxn>
                  <a:cxn ang="0">
                    <a:pos x="0" y="290"/>
                  </a:cxn>
                  <a:cxn ang="0">
                    <a:pos x="4" y="319"/>
                  </a:cxn>
                  <a:cxn ang="0">
                    <a:pos x="12" y="349"/>
                  </a:cxn>
                  <a:cxn ang="0">
                    <a:pos x="24" y="380"/>
                  </a:cxn>
                  <a:cxn ang="0">
                    <a:pos x="40" y="411"/>
                  </a:cxn>
                  <a:cxn ang="0">
                    <a:pos x="96" y="480"/>
                  </a:cxn>
                  <a:cxn ang="0">
                    <a:pos x="236" y="551"/>
                  </a:cxn>
                  <a:cxn ang="0">
                    <a:pos x="397" y="561"/>
                  </a:cxn>
                  <a:cxn ang="0">
                    <a:pos x="549" y="523"/>
                  </a:cxn>
                  <a:cxn ang="0">
                    <a:pos x="662" y="450"/>
                  </a:cxn>
                  <a:cxn ang="0">
                    <a:pos x="652" y="371"/>
                  </a:cxn>
                  <a:cxn ang="0">
                    <a:pos x="604" y="430"/>
                  </a:cxn>
                  <a:cxn ang="0">
                    <a:pos x="505" y="479"/>
                  </a:cxn>
                  <a:cxn ang="0">
                    <a:pos x="380" y="505"/>
                  </a:cxn>
                  <a:cxn ang="0">
                    <a:pos x="251" y="495"/>
                  </a:cxn>
                  <a:cxn ang="0">
                    <a:pos x="141" y="435"/>
                  </a:cxn>
                  <a:cxn ang="0">
                    <a:pos x="96" y="375"/>
                  </a:cxn>
                  <a:cxn ang="0">
                    <a:pos x="79" y="334"/>
                  </a:cxn>
                  <a:cxn ang="0">
                    <a:pos x="72" y="295"/>
                  </a:cxn>
                  <a:cxn ang="0">
                    <a:pos x="73" y="257"/>
                  </a:cxn>
                  <a:cxn ang="0">
                    <a:pos x="81" y="220"/>
                  </a:cxn>
                  <a:cxn ang="0">
                    <a:pos x="100" y="180"/>
                  </a:cxn>
                  <a:cxn ang="0">
                    <a:pos x="137" y="132"/>
                  </a:cxn>
                  <a:cxn ang="0">
                    <a:pos x="187" y="93"/>
                  </a:cxn>
                  <a:cxn ang="0">
                    <a:pos x="230" y="72"/>
                  </a:cxn>
                  <a:cxn ang="0">
                    <a:pos x="270" y="58"/>
                  </a:cxn>
                  <a:cxn ang="0">
                    <a:pos x="312" y="51"/>
                  </a:cxn>
                  <a:cxn ang="0">
                    <a:pos x="356" y="49"/>
                  </a:cxn>
                  <a:cxn ang="0">
                    <a:pos x="399" y="54"/>
                  </a:cxn>
                  <a:cxn ang="0">
                    <a:pos x="469" y="74"/>
                  </a:cxn>
                  <a:cxn ang="0">
                    <a:pos x="547" y="123"/>
                  </a:cxn>
                  <a:cxn ang="0">
                    <a:pos x="579" y="178"/>
                  </a:cxn>
                  <a:cxn ang="0">
                    <a:pos x="579" y="230"/>
                  </a:cxn>
                  <a:cxn ang="0">
                    <a:pos x="557" y="267"/>
                  </a:cxn>
                  <a:cxn ang="0">
                    <a:pos x="514" y="276"/>
                  </a:cxn>
                  <a:cxn ang="0">
                    <a:pos x="482" y="250"/>
                  </a:cxn>
                  <a:cxn ang="0">
                    <a:pos x="462" y="216"/>
                  </a:cxn>
                  <a:cxn ang="0">
                    <a:pos x="448" y="181"/>
                  </a:cxn>
                  <a:cxn ang="0">
                    <a:pos x="439" y="148"/>
                  </a:cxn>
                </a:cxnLst>
                <a:rect l="0" t="0" r="r" b="b"/>
                <a:pathLst>
                  <a:path w="706" h="563">
                    <a:moveTo>
                      <a:pt x="379" y="157"/>
                    </a:moveTo>
                    <a:lnTo>
                      <a:pt x="379" y="157"/>
                    </a:lnTo>
                    <a:lnTo>
                      <a:pt x="379" y="159"/>
                    </a:lnTo>
                    <a:lnTo>
                      <a:pt x="379" y="161"/>
                    </a:lnTo>
                    <a:lnTo>
                      <a:pt x="380" y="165"/>
                    </a:lnTo>
                    <a:lnTo>
                      <a:pt x="380" y="167"/>
                    </a:lnTo>
                    <a:lnTo>
                      <a:pt x="380" y="169"/>
                    </a:lnTo>
                    <a:lnTo>
                      <a:pt x="380" y="171"/>
                    </a:lnTo>
                    <a:lnTo>
                      <a:pt x="380" y="174"/>
                    </a:lnTo>
                    <a:lnTo>
                      <a:pt x="380" y="177"/>
                    </a:lnTo>
                    <a:lnTo>
                      <a:pt x="381" y="180"/>
                    </a:lnTo>
                    <a:lnTo>
                      <a:pt x="382" y="183"/>
                    </a:lnTo>
                    <a:lnTo>
                      <a:pt x="383" y="187"/>
                    </a:lnTo>
                    <a:lnTo>
                      <a:pt x="383" y="190"/>
                    </a:lnTo>
                    <a:lnTo>
                      <a:pt x="384" y="193"/>
                    </a:lnTo>
                    <a:lnTo>
                      <a:pt x="385" y="197"/>
                    </a:lnTo>
                    <a:lnTo>
                      <a:pt x="386" y="201"/>
                    </a:lnTo>
                    <a:lnTo>
                      <a:pt x="387" y="205"/>
                    </a:lnTo>
                    <a:lnTo>
                      <a:pt x="388" y="209"/>
                    </a:lnTo>
                    <a:lnTo>
                      <a:pt x="389" y="213"/>
                    </a:lnTo>
                    <a:lnTo>
                      <a:pt x="391" y="217"/>
                    </a:lnTo>
                    <a:lnTo>
                      <a:pt x="391" y="222"/>
                    </a:lnTo>
                    <a:lnTo>
                      <a:pt x="393" y="226"/>
                    </a:lnTo>
                    <a:lnTo>
                      <a:pt x="394" y="230"/>
                    </a:lnTo>
                    <a:lnTo>
                      <a:pt x="396" y="234"/>
                    </a:lnTo>
                    <a:lnTo>
                      <a:pt x="397" y="239"/>
                    </a:lnTo>
                    <a:lnTo>
                      <a:pt x="399" y="244"/>
                    </a:lnTo>
                    <a:lnTo>
                      <a:pt x="401" y="248"/>
                    </a:lnTo>
                    <a:lnTo>
                      <a:pt x="403" y="253"/>
                    </a:lnTo>
                    <a:lnTo>
                      <a:pt x="405" y="257"/>
                    </a:lnTo>
                    <a:lnTo>
                      <a:pt x="406" y="262"/>
                    </a:lnTo>
                    <a:lnTo>
                      <a:pt x="408" y="265"/>
                    </a:lnTo>
                    <a:lnTo>
                      <a:pt x="411" y="270"/>
                    </a:lnTo>
                    <a:lnTo>
                      <a:pt x="413" y="274"/>
                    </a:lnTo>
                    <a:lnTo>
                      <a:pt x="416" y="279"/>
                    </a:lnTo>
                    <a:lnTo>
                      <a:pt x="418" y="283"/>
                    </a:lnTo>
                    <a:lnTo>
                      <a:pt x="421" y="287"/>
                    </a:lnTo>
                    <a:lnTo>
                      <a:pt x="424" y="291"/>
                    </a:lnTo>
                    <a:lnTo>
                      <a:pt x="427" y="295"/>
                    </a:lnTo>
                    <a:lnTo>
                      <a:pt x="430" y="298"/>
                    </a:lnTo>
                    <a:lnTo>
                      <a:pt x="434" y="303"/>
                    </a:lnTo>
                    <a:lnTo>
                      <a:pt x="437" y="306"/>
                    </a:lnTo>
                    <a:lnTo>
                      <a:pt x="441" y="310"/>
                    </a:lnTo>
                    <a:lnTo>
                      <a:pt x="445" y="314"/>
                    </a:lnTo>
                    <a:lnTo>
                      <a:pt x="449" y="317"/>
                    </a:lnTo>
                    <a:lnTo>
                      <a:pt x="452" y="319"/>
                    </a:lnTo>
                    <a:lnTo>
                      <a:pt x="456" y="322"/>
                    </a:lnTo>
                    <a:lnTo>
                      <a:pt x="460" y="325"/>
                    </a:lnTo>
                    <a:lnTo>
                      <a:pt x="465" y="328"/>
                    </a:lnTo>
                    <a:lnTo>
                      <a:pt x="469" y="329"/>
                    </a:lnTo>
                    <a:lnTo>
                      <a:pt x="474" y="332"/>
                    </a:lnTo>
                    <a:lnTo>
                      <a:pt x="480" y="333"/>
                    </a:lnTo>
                    <a:lnTo>
                      <a:pt x="485" y="336"/>
                    </a:lnTo>
                    <a:lnTo>
                      <a:pt x="490" y="337"/>
                    </a:lnTo>
                    <a:lnTo>
                      <a:pt x="495" y="338"/>
                    </a:lnTo>
                    <a:lnTo>
                      <a:pt x="501" y="339"/>
                    </a:lnTo>
                    <a:lnTo>
                      <a:pt x="506" y="340"/>
                    </a:lnTo>
                    <a:lnTo>
                      <a:pt x="512" y="340"/>
                    </a:lnTo>
                    <a:lnTo>
                      <a:pt x="518" y="340"/>
                    </a:lnTo>
                    <a:lnTo>
                      <a:pt x="525" y="340"/>
                    </a:lnTo>
                    <a:lnTo>
                      <a:pt x="531" y="340"/>
                    </a:lnTo>
                    <a:lnTo>
                      <a:pt x="538" y="339"/>
                    </a:lnTo>
                    <a:lnTo>
                      <a:pt x="544" y="338"/>
                    </a:lnTo>
                    <a:lnTo>
                      <a:pt x="550" y="336"/>
                    </a:lnTo>
                    <a:lnTo>
                      <a:pt x="556" y="335"/>
                    </a:lnTo>
                    <a:lnTo>
                      <a:pt x="561" y="332"/>
                    </a:lnTo>
                    <a:lnTo>
                      <a:pt x="568" y="330"/>
                    </a:lnTo>
                    <a:lnTo>
                      <a:pt x="573" y="327"/>
                    </a:lnTo>
                    <a:lnTo>
                      <a:pt x="579" y="324"/>
                    </a:lnTo>
                    <a:lnTo>
                      <a:pt x="584" y="321"/>
                    </a:lnTo>
                    <a:lnTo>
                      <a:pt x="589" y="317"/>
                    </a:lnTo>
                    <a:lnTo>
                      <a:pt x="593" y="313"/>
                    </a:lnTo>
                    <a:lnTo>
                      <a:pt x="598" y="309"/>
                    </a:lnTo>
                    <a:lnTo>
                      <a:pt x="603" y="304"/>
                    </a:lnTo>
                    <a:lnTo>
                      <a:pt x="607" y="300"/>
                    </a:lnTo>
                    <a:lnTo>
                      <a:pt x="611" y="295"/>
                    </a:lnTo>
                    <a:lnTo>
                      <a:pt x="615" y="290"/>
                    </a:lnTo>
                    <a:lnTo>
                      <a:pt x="619" y="284"/>
                    </a:lnTo>
                    <a:lnTo>
                      <a:pt x="622" y="279"/>
                    </a:lnTo>
                    <a:lnTo>
                      <a:pt x="624" y="274"/>
                    </a:lnTo>
                    <a:lnTo>
                      <a:pt x="628" y="268"/>
                    </a:lnTo>
                    <a:lnTo>
                      <a:pt x="630" y="262"/>
                    </a:lnTo>
                    <a:lnTo>
                      <a:pt x="632" y="256"/>
                    </a:lnTo>
                    <a:lnTo>
                      <a:pt x="635" y="250"/>
                    </a:lnTo>
                    <a:lnTo>
                      <a:pt x="638" y="243"/>
                    </a:lnTo>
                    <a:lnTo>
                      <a:pt x="639" y="236"/>
                    </a:lnTo>
                    <a:lnTo>
                      <a:pt x="640" y="230"/>
                    </a:lnTo>
                    <a:lnTo>
                      <a:pt x="642" y="223"/>
                    </a:lnTo>
                    <a:lnTo>
                      <a:pt x="643" y="217"/>
                    </a:lnTo>
                    <a:lnTo>
                      <a:pt x="643" y="210"/>
                    </a:lnTo>
                    <a:lnTo>
                      <a:pt x="644" y="203"/>
                    </a:lnTo>
                    <a:lnTo>
                      <a:pt x="644" y="196"/>
                    </a:lnTo>
                    <a:lnTo>
                      <a:pt x="644" y="190"/>
                    </a:lnTo>
                    <a:lnTo>
                      <a:pt x="643" y="182"/>
                    </a:lnTo>
                    <a:lnTo>
                      <a:pt x="642" y="175"/>
                    </a:lnTo>
                    <a:lnTo>
                      <a:pt x="640" y="167"/>
                    </a:lnTo>
                    <a:lnTo>
                      <a:pt x="639" y="161"/>
                    </a:lnTo>
                    <a:lnTo>
                      <a:pt x="636" y="153"/>
                    </a:lnTo>
                    <a:lnTo>
                      <a:pt x="635" y="146"/>
                    </a:lnTo>
                    <a:lnTo>
                      <a:pt x="632" y="139"/>
                    </a:lnTo>
                    <a:lnTo>
                      <a:pt x="630" y="132"/>
                    </a:lnTo>
                    <a:lnTo>
                      <a:pt x="625" y="125"/>
                    </a:lnTo>
                    <a:lnTo>
                      <a:pt x="622" y="118"/>
                    </a:lnTo>
                    <a:lnTo>
                      <a:pt x="617" y="112"/>
                    </a:lnTo>
                    <a:lnTo>
                      <a:pt x="613" y="106"/>
                    </a:lnTo>
                    <a:lnTo>
                      <a:pt x="608" y="99"/>
                    </a:lnTo>
                    <a:lnTo>
                      <a:pt x="603" y="93"/>
                    </a:lnTo>
                    <a:lnTo>
                      <a:pt x="598" y="86"/>
                    </a:lnTo>
                    <a:lnTo>
                      <a:pt x="592" y="81"/>
                    </a:lnTo>
                    <a:lnTo>
                      <a:pt x="584" y="74"/>
                    </a:lnTo>
                    <a:lnTo>
                      <a:pt x="579" y="68"/>
                    </a:lnTo>
                    <a:lnTo>
                      <a:pt x="571" y="62"/>
                    </a:lnTo>
                    <a:lnTo>
                      <a:pt x="563" y="57"/>
                    </a:lnTo>
                    <a:lnTo>
                      <a:pt x="555" y="51"/>
                    </a:lnTo>
                    <a:lnTo>
                      <a:pt x="546" y="46"/>
                    </a:lnTo>
                    <a:lnTo>
                      <a:pt x="538" y="41"/>
                    </a:lnTo>
                    <a:lnTo>
                      <a:pt x="528" y="37"/>
                    </a:lnTo>
                    <a:lnTo>
                      <a:pt x="518" y="32"/>
                    </a:lnTo>
                    <a:lnTo>
                      <a:pt x="507" y="28"/>
                    </a:lnTo>
                    <a:lnTo>
                      <a:pt x="496" y="24"/>
                    </a:lnTo>
                    <a:lnTo>
                      <a:pt x="485" y="20"/>
                    </a:lnTo>
                    <a:lnTo>
                      <a:pt x="474" y="16"/>
                    </a:lnTo>
                    <a:lnTo>
                      <a:pt x="462" y="13"/>
                    </a:lnTo>
                    <a:lnTo>
                      <a:pt x="449" y="10"/>
                    </a:lnTo>
                    <a:lnTo>
                      <a:pt x="436" y="8"/>
                    </a:lnTo>
                    <a:lnTo>
                      <a:pt x="431" y="7"/>
                    </a:lnTo>
                    <a:lnTo>
                      <a:pt x="427" y="6"/>
                    </a:lnTo>
                    <a:lnTo>
                      <a:pt x="423" y="5"/>
                    </a:lnTo>
                    <a:lnTo>
                      <a:pt x="418" y="4"/>
                    </a:lnTo>
                    <a:lnTo>
                      <a:pt x="413" y="4"/>
                    </a:lnTo>
                    <a:lnTo>
                      <a:pt x="409" y="3"/>
                    </a:lnTo>
                    <a:lnTo>
                      <a:pt x="405" y="3"/>
                    </a:lnTo>
                    <a:lnTo>
                      <a:pt x="400" y="3"/>
                    </a:lnTo>
                    <a:lnTo>
                      <a:pt x="395" y="1"/>
                    </a:lnTo>
                    <a:lnTo>
                      <a:pt x="391" y="1"/>
                    </a:lnTo>
                    <a:lnTo>
                      <a:pt x="387" y="1"/>
                    </a:lnTo>
                    <a:lnTo>
                      <a:pt x="383" y="1"/>
                    </a:lnTo>
                    <a:lnTo>
                      <a:pt x="378" y="0"/>
                    </a:lnTo>
                    <a:lnTo>
                      <a:pt x="373" y="0"/>
                    </a:lnTo>
                    <a:lnTo>
                      <a:pt x="369" y="0"/>
                    </a:lnTo>
                    <a:lnTo>
                      <a:pt x="365" y="0"/>
                    </a:lnTo>
                    <a:lnTo>
                      <a:pt x="360" y="0"/>
                    </a:lnTo>
                    <a:lnTo>
                      <a:pt x="356" y="0"/>
                    </a:lnTo>
                    <a:lnTo>
                      <a:pt x="351" y="0"/>
                    </a:lnTo>
                    <a:lnTo>
                      <a:pt x="348" y="0"/>
                    </a:lnTo>
                    <a:lnTo>
                      <a:pt x="343" y="0"/>
                    </a:lnTo>
                    <a:lnTo>
                      <a:pt x="339" y="0"/>
                    </a:lnTo>
                    <a:lnTo>
                      <a:pt x="335" y="0"/>
                    </a:lnTo>
                    <a:lnTo>
                      <a:pt x="331" y="0"/>
                    </a:lnTo>
                    <a:lnTo>
                      <a:pt x="326" y="0"/>
                    </a:lnTo>
                    <a:lnTo>
                      <a:pt x="322" y="0"/>
                    </a:lnTo>
                    <a:lnTo>
                      <a:pt x="318" y="1"/>
                    </a:lnTo>
                    <a:lnTo>
                      <a:pt x="313" y="1"/>
                    </a:lnTo>
                    <a:lnTo>
                      <a:pt x="309" y="1"/>
                    </a:lnTo>
                    <a:lnTo>
                      <a:pt x="305" y="2"/>
                    </a:lnTo>
                    <a:lnTo>
                      <a:pt x="301" y="3"/>
                    </a:lnTo>
                    <a:lnTo>
                      <a:pt x="297" y="3"/>
                    </a:lnTo>
                    <a:lnTo>
                      <a:pt x="292" y="3"/>
                    </a:lnTo>
                    <a:lnTo>
                      <a:pt x="289" y="4"/>
                    </a:lnTo>
                    <a:lnTo>
                      <a:pt x="284" y="4"/>
                    </a:lnTo>
                    <a:lnTo>
                      <a:pt x="281" y="5"/>
                    </a:lnTo>
                    <a:lnTo>
                      <a:pt x="276" y="6"/>
                    </a:lnTo>
                    <a:lnTo>
                      <a:pt x="273" y="7"/>
                    </a:lnTo>
                    <a:lnTo>
                      <a:pt x="268" y="7"/>
                    </a:lnTo>
                    <a:lnTo>
                      <a:pt x="264" y="8"/>
                    </a:lnTo>
                    <a:lnTo>
                      <a:pt x="260" y="8"/>
                    </a:lnTo>
                    <a:lnTo>
                      <a:pt x="256" y="10"/>
                    </a:lnTo>
                    <a:lnTo>
                      <a:pt x="252" y="10"/>
                    </a:lnTo>
                    <a:lnTo>
                      <a:pt x="248" y="11"/>
                    </a:lnTo>
                    <a:lnTo>
                      <a:pt x="244" y="12"/>
                    </a:lnTo>
                    <a:lnTo>
                      <a:pt x="241" y="13"/>
                    </a:lnTo>
                    <a:lnTo>
                      <a:pt x="236" y="15"/>
                    </a:lnTo>
                    <a:lnTo>
                      <a:pt x="233" y="16"/>
                    </a:lnTo>
                    <a:lnTo>
                      <a:pt x="228" y="17"/>
                    </a:lnTo>
                    <a:lnTo>
                      <a:pt x="225" y="18"/>
                    </a:lnTo>
                    <a:lnTo>
                      <a:pt x="221" y="19"/>
                    </a:lnTo>
                    <a:lnTo>
                      <a:pt x="217" y="20"/>
                    </a:lnTo>
                    <a:lnTo>
                      <a:pt x="213" y="22"/>
                    </a:lnTo>
                    <a:lnTo>
                      <a:pt x="209" y="23"/>
                    </a:lnTo>
                    <a:lnTo>
                      <a:pt x="206" y="24"/>
                    </a:lnTo>
                    <a:lnTo>
                      <a:pt x="202" y="25"/>
                    </a:lnTo>
                    <a:lnTo>
                      <a:pt x="198" y="27"/>
                    </a:lnTo>
                    <a:lnTo>
                      <a:pt x="195" y="28"/>
                    </a:lnTo>
                    <a:lnTo>
                      <a:pt x="191" y="29"/>
                    </a:lnTo>
                    <a:lnTo>
                      <a:pt x="187" y="31"/>
                    </a:lnTo>
                    <a:lnTo>
                      <a:pt x="184" y="32"/>
                    </a:lnTo>
                    <a:lnTo>
                      <a:pt x="180" y="34"/>
                    </a:lnTo>
                    <a:lnTo>
                      <a:pt x="177" y="36"/>
                    </a:lnTo>
                    <a:lnTo>
                      <a:pt x="174" y="37"/>
                    </a:lnTo>
                    <a:lnTo>
                      <a:pt x="171" y="39"/>
                    </a:lnTo>
                    <a:lnTo>
                      <a:pt x="167" y="40"/>
                    </a:lnTo>
                    <a:lnTo>
                      <a:pt x="165" y="42"/>
                    </a:lnTo>
                    <a:lnTo>
                      <a:pt x="162" y="43"/>
                    </a:lnTo>
                    <a:lnTo>
                      <a:pt x="158" y="44"/>
                    </a:lnTo>
                    <a:lnTo>
                      <a:pt x="156" y="46"/>
                    </a:lnTo>
                    <a:lnTo>
                      <a:pt x="153" y="47"/>
                    </a:lnTo>
                    <a:lnTo>
                      <a:pt x="151" y="49"/>
                    </a:lnTo>
                    <a:lnTo>
                      <a:pt x="148" y="50"/>
                    </a:lnTo>
                    <a:lnTo>
                      <a:pt x="145" y="51"/>
                    </a:lnTo>
                    <a:lnTo>
                      <a:pt x="142" y="53"/>
                    </a:lnTo>
                    <a:lnTo>
                      <a:pt x="139" y="54"/>
                    </a:lnTo>
                    <a:lnTo>
                      <a:pt x="135" y="57"/>
                    </a:lnTo>
                    <a:lnTo>
                      <a:pt x="130" y="61"/>
                    </a:lnTo>
                    <a:lnTo>
                      <a:pt x="126" y="62"/>
                    </a:lnTo>
                    <a:lnTo>
                      <a:pt x="124" y="64"/>
                    </a:lnTo>
                    <a:lnTo>
                      <a:pt x="121" y="65"/>
                    </a:lnTo>
                    <a:lnTo>
                      <a:pt x="119" y="67"/>
                    </a:lnTo>
                    <a:lnTo>
                      <a:pt x="114" y="70"/>
                    </a:lnTo>
                    <a:lnTo>
                      <a:pt x="110" y="74"/>
                    </a:lnTo>
                    <a:lnTo>
                      <a:pt x="107" y="75"/>
                    </a:lnTo>
                    <a:lnTo>
                      <a:pt x="105" y="78"/>
                    </a:lnTo>
                    <a:lnTo>
                      <a:pt x="102" y="79"/>
                    </a:lnTo>
                    <a:lnTo>
                      <a:pt x="100" y="82"/>
                    </a:lnTo>
                    <a:lnTo>
                      <a:pt x="97" y="84"/>
                    </a:lnTo>
                    <a:lnTo>
                      <a:pt x="96" y="86"/>
                    </a:lnTo>
                    <a:lnTo>
                      <a:pt x="93" y="88"/>
                    </a:lnTo>
                    <a:lnTo>
                      <a:pt x="91" y="89"/>
                    </a:lnTo>
                    <a:lnTo>
                      <a:pt x="88" y="91"/>
                    </a:lnTo>
                    <a:lnTo>
                      <a:pt x="86" y="93"/>
                    </a:lnTo>
                    <a:lnTo>
                      <a:pt x="84" y="95"/>
                    </a:lnTo>
                    <a:lnTo>
                      <a:pt x="82" y="97"/>
                    </a:lnTo>
                    <a:lnTo>
                      <a:pt x="80" y="99"/>
                    </a:lnTo>
                    <a:lnTo>
                      <a:pt x="78" y="101"/>
                    </a:lnTo>
                    <a:lnTo>
                      <a:pt x="75" y="103"/>
                    </a:lnTo>
                    <a:lnTo>
                      <a:pt x="74" y="105"/>
                    </a:lnTo>
                    <a:lnTo>
                      <a:pt x="71" y="107"/>
                    </a:lnTo>
                    <a:lnTo>
                      <a:pt x="69" y="109"/>
                    </a:lnTo>
                    <a:lnTo>
                      <a:pt x="67" y="111"/>
                    </a:lnTo>
                    <a:lnTo>
                      <a:pt x="65" y="113"/>
                    </a:lnTo>
                    <a:lnTo>
                      <a:pt x="63" y="115"/>
                    </a:lnTo>
                    <a:lnTo>
                      <a:pt x="61" y="117"/>
                    </a:lnTo>
                    <a:lnTo>
                      <a:pt x="59" y="120"/>
                    </a:lnTo>
                    <a:lnTo>
                      <a:pt x="58" y="122"/>
                    </a:lnTo>
                    <a:lnTo>
                      <a:pt x="56" y="124"/>
                    </a:lnTo>
                    <a:lnTo>
                      <a:pt x="54" y="126"/>
                    </a:lnTo>
                    <a:lnTo>
                      <a:pt x="52" y="128"/>
                    </a:lnTo>
                    <a:lnTo>
                      <a:pt x="51" y="131"/>
                    </a:lnTo>
                    <a:lnTo>
                      <a:pt x="49" y="133"/>
                    </a:lnTo>
                    <a:lnTo>
                      <a:pt x="47" y="135"/>
                    </a:lnTo>
                    <a:lnTo>
                      <a:pt x="45" y="138"/>
                    </a:lnTo>
                    <a:lnTo>
                      <a:pt x="44" y="140"/>
                    </a:lnTo>
                    <a:lnTo>
                      <a:pt x="43" y="142"/>
                    </a:lnTo>
                    <a:lnTo>
                      <a:pt x="40" y="145"/>
                    </a:lnTo>
                    <a:lnTo>
                      <a:pt x="39" y="146"/>
                    </a:lnTo>
                    <a:lnTo>
                      <a:pt x="37" y="149"/>
                    </a:lnTo>
                    <a:lnTo>
                      <a:pt x="36" y="152"/>
                    </a:lnTo>
                    <a:lnTo>
                      <a:pt x="35" y="154"/>
                    </a:lnTo>
                    <a:lnTo>
                      <a:pt x="33" y="157"/>
                    </a:lnTo>
                    <a:lnTo>
                      <a:pt x="32" y="159"/>
                    </a:lnTo>
                    <a:lnTo>
                      <a:pt x="29" y="162"/>
                    </a:lnTo>
                    <a:lnTo>
                      <a:pt x="28" y="165"/>
                    </a:lnTo>
                    <a:lnTo>
                      <a:pt x="26" y="168"/>
                    </a:lnTo>
                    <a:lnTo>
                      <a:pt x="24" y="171"/>
                    </a:lnTo>
                    <a:lnTo>
                      <a:pt x="23" y="174"/>
                    </a:lnTo>
                    <a:lnTo>
                      <a:pt x="21" y="178"/>
                    </a:lnTo>
                    <a:lnTo>
                      <a:pt x="19" y="181"/>
                    </a:lnTo>
                    <a:lnTo>
                      <a:pt x="19" y="184"/>
                    </a:lnTo>
                    <a:lnTo>
                      <a:pt x="16" y="188"/>
                    </a:lnTo>
                    <a:lnTo>
                      <a:pt x="15" y="191"/>
                    </a:lnTo>
                    <a:lnTo>
                      <a:pt x="14" y="194"/>
                    </a:lnTo>
                    <a:lnTo>
                      <a:pt x="13" y="198"/>
                    </a:lnTo>
                    <a:lnTo>
                      <a:pt x="11" y="201"/>
                    </a:lnTo>
                    <a:lnTo>
                      <a:pt x="10" y="205"/>
                    </a:lnTo>
                    <a:lnTo>
                      <a:pt x="9" y="208"/>
                    </a:lnTo>
                    <a:lnTo>
                      <a:pt x="8" y="212"/>
                    </a:lnTo>
                    <a:lnTo>
                      <a:pt x="7" y="215"/>
                    </a:lnTo>
                    <a:lnTo>
                      <a:pt x="6" y="218"/>
                    </a:lnTo>
                    <a:lnTo>
                      <a:pt x="5" y="222"/>
                    </a:lnTo>
                    <a:lnTo>
                      <a:pt x="5" y="225"/>
                    </a:lnTo>
                    <a:lnTo>
                      <a:pt x="4" y="229"/>
                    </a:lnTo>
                    <a:lnTo>
                      <a:pt x="3" y="232"/>
                    </a:lnTo>
                    <a:lnTo>
                      <a:pt x="2" y="236"/>
                    </a:lnTo>
                    <a:lnTo>
                      <a:pt x="2" y="240"/>
                    </a:lnTo>
                    <a:lnTo>
                      <a:pt x="2" y="243"/>
                    </a:lnTo>
                    <a:lnTo>
                      <a:pt x="1" y="247"/>
                    </a:lnTo>
                    <a:lnTo>
                      <a:pt x="0" y="250"/>
                    </a:lnTo>
                    <a:lnTo>
                      <a:pt x="0" y="254"/>
                    </a:lnTo>
                    <a:lnTo>
                      <a:pt x="0" y="257"/>
                    </a:lnTo>
                    <a:lnTo>
                      <a:pt x="0" y="261"/>
                    </a:lnTo>
                    <a:lnTo>
                      <a:pt x="0" y="265"/>
                    </a:lnTo>
                    <a:lnTo>
                      <a:pt x="0" y="269"/>
                    </a:lnTo>
                    <a:lnTo>
                      <a:pt x="0" y="273"/>
                    </a:lnTo>
                    <a:lnTo>
                      <a:pt x="0" y="277"/>
                    </a:lnTo>
                    <a:lnTo>
                      <a:pt x="0" y="280"/>
                    </a:lnTo>
                    <a:lnTo>
                      <a:pt x="0" y="283"/>
                    </a:lnTo>
                    <a:lnTo>
                      <a:pt x="0" y="284"/>
                    </a:lnTo>
                    <a:lnTo>
                      <a:pt x="0" y="287"/>
                    </a:lnTo>
                    <a:lnTo>
                      <a:pt x="0" y="290"/>
                    </a:lnTo>
                    <a:lnTo>
                      <a:pt x="0" y="292"/>
                    </a:lnTo>
                    <a:lnTo>
                      <a:pt x="0" y="294"/>
                    </a:lnTo>
                    <a:lnTo>
                      <a:pt x="0" y="297"/>
                    </a:lnTo>
                    <a:lnTo>
                      <a:pt x="0" y="299"/>
                    </a:lnTo>
                    <a:lnTo>
                      <a:pt x="1" y="302"/>
                    </a:lnTo>
                    <a:lnTo>
                      <a:pt x="2" y="304"/>
                    </a:lnTo>
                    <a:lnTo>
                      <a:pt x="2" y="307"/>
                    </a:lnTo>
                    <a:lnTo>
                      <a:pt x="2" y="309"/>
                    </a:lnTo>
                    <a:lnTo>
                      <a:pt x="2" y="312"/>
                    </a:lnTo>
                    <a:lnTo>
                      <a:pt x="3" y="314"/>
                    </a:lnTo>
                    <a:lnTo>
                      <a:pt x="4" y="317"/>
                    </a:lnTo>
                    <a:lnTo>
                      <a:pt x="4" y="319"/>
                    </a:lnTo>
                    <a:lnTo>
                      <a:pt x="4" y="321"/>
                    </a:lnTo>
                    <a:lnTo>
                      <a:pt x="5" y="324"/>
                    </a:lnTo>
                    <a:lnTo>
                      <a:pt x="6" y="326"/>
                    </a:lnTo>
                    <a:lnTo>
                      <a:pt x="6" y="329"/>
                    </a:lnTo>
                    <a:lnTo>
                      <a:pt x="7" y="331"/>
                    </a:lnTo>
                    <a:lnTo>
                      <a:pt x="8" y="334"/>
                    </a:lnTo>
                    <a:lnTo>
                      <a:pt x="8" y="336"/>
                    </a:lnTo>
                    <a:lnTo>
                      <a:pt x="9" y="339"/>
                    </a:lnTo>
                    <a:lnTo>
                      <a:pt x="10" y="342"/>
                    </a:lnTo>
                    <a:lnTo>
                      <a:pt x="10" y="344"/>
                    </a:lnTo>
                    <a:lnTo>
                      <a:pt x="12" y="347"/>
                    </a:lnTo>
                    <a:lnTo>
                      <a:pt x="12" y="349"/>
                    </a:lnTo>
                    <a:lnTo>
                      <a:pt x="13" y="352"/>
                    </a:lnTo>
                    <a:lnTo>
                      <a:pt x="13" y="354"/>
                    </a:lnTo>
                    <a:lnTo>
                      <a:pt x="15" y="357"/>
                    </a:lnTo>
                    <a:lnTo>
                      <a:pt x="15" y="359"/>
                    </a:lnTo>
                    <a:lnTo>
                      <a:pt x="16" y="362"/>
                    </a:lnTo>
                    <a:lnTo>
                      <a:pt x="16" y="364"/>
                    </a:lnTo>
                    <a:lnTo>
                      <a:pt x="19" y="367"/>
                    </a:lnTo>
                    <a:lnTo>
                      <a:pt x="19" y="370"/>
                    </a:lnTo>
                    <a:lnTo>
                      <a:pt x="20" y="372"/>
                    </a:lnTo>
                    <a:lnTo>
                      <a:pt x="21" y="375"/>
                    </a:lnTo>
                    <a:lnTo>
                      <a:pt x="23" y="377"/>
                    </a:lnTo>
                    <a:lnTo>
                      <a:pt x="24" y="380"/>
                    </a:lnTo>
                    <a:lnTo>
                      <a:pt x="25" y="382"/>
                    </a:lnTo>
                    <a:lnTo>
                      <a:pt x="27" y="385"/>
                    </a:lnTo>
                    <a:lnTo>
                      <a:pt x="28" y="388"/>
                    </a:lnTo>
                    <a:lnTo>
                      <a:pt x="29" y="390"/>
                    </a:lnTo>
                    <a:lnTo>
                      <a:pt x="30" y="393"/>
                    </a:lnTo>
                    <a:lnTo>
                      <a:pt x="32" y="395"/>
                    </a:lnTo>
                    <a:lnTo>
                      <a:pt x="33" y="398"/>
                    </a:lnTo>
                    <a:lnTo>
                      <a:pt x="34" y="400"/>
                    </a:lnTo>
                    <a:lnTo>
                      <a:pt x="36" y="403"/>
                    </a:lnTo>
                    <a:lnTo>
                      <a:pt x="37" y="406"/>
                    </a:lnTo>
                    <a:lnTo>
                      <a:pt x="39" y="409"/>
                    </a:lnTo>
                    <a:lnTo>
                      <a:pt x="40" y="411"/>
                    </a:lnTo>
                    <a:lnTo>
                      <a:pt x="42" y="414"/>
                    </a:lnTo>
                    <a:lnTo>
                      <a:pt x="43" y="416"/>
                    </a:lnTo>
                    <a:lnTo>
                      <a:pt x="45" y="419"/>
                    </a:lnTo>
                    <a:lnTo>
                      <a:pt x="47" y="421"/>
                    </a:lnTo>
                    <a:lnTo>
                      <a:pt x="49" y="424"/>
                    </a:lnTo>
                    <a:lnTo>
                      <a:pt x="51" y="427"/>
                    </a:lnTo>
                    <a:lnTo>
                      <a:pt x="53" y="430"/>
                    </a:lnTo>
                    <a:lnTo>
                      <a:pt x="60" y="440"/>
                    </a:lnTo>
                    <a:lnTo>
                      <a:pt x="69" y="450"/>
                    </a:lnTo>
                    <a:lnTo>
                      <a:pt x="77" y="461"/>
                    </a:lnTo>
                    <a:lnTo>
                      <a:pt x="87" y="471"/>
                    </a:lnTo>
                    <a:lnTo>
                      <a:pt x="96" y="480"/>
                    </a:lnTo>
                    <a:lnTo>
                      <a:pt x="107" y="488"/>
                    </a:lnTo>
                    <a:lnTo>
                      <a:pt x="117" y="496"/>
                    </a:lnTo>
                    <a:lnTo>
                      <a:pt x="128" y="504"/>
                    </a:lnTo>
                    <a:lnTo>
                      <a:pt x="139" y="511"/>
                    </a:lnTo>
                    <a:lnTo>
                      <a:pt x="150" y="518"/>
                    </a:lnTo>
                    <a:lnTo>
                      <a:pt x="161" y="524"/>
                    </a:lnTo>
                    <a:lnTo>
                      <a:pt x="174" y="530"/>
                    </a:lnTo>
                    <a:lnTo>
                      <a:pt x="185" y="534"/>
                    </a:lnTo>
                    <a:lnTo>
                      <a:pt x="198" y="540"/>
                    </a:lnTo>
                    <a:lnTo>
                      <a:pt x="210" y="544"/>
                    </a:lnTo>
                    <a:lnTo>
                      <a:pt x="223" y="548"/>
                    </a:lnTo>
                    <a:lnTo>
                      <a:pt x="236" y="551"/>
                    </a:lnTo>
                    <a:lnTo>
                      <a:pt x="249" y="554"/>
                    </a:lnTo>
                    <a:lnTo>
                      <a:pt x="262" y="556"/>
                    </a:lnTo>
                    <a:lnTo>
                      <a:pt x="275" y="559"/>
                    </a:lnTo>
                    <a:lnTo>
                      <a:pt x="288" y="560"/>
                    </a:lnTo>
                    <a:lnTo>
                      <a:pt x="302" y="562"/>
                    </a:lnTo>
                    <a:lnTo>
                      <a:pt x="316" y="563"/>
                    </a:lnTo>
                    <a:lnTo>
                      <a:pt x="329" y="563"/>
                    </a:lnTo>
                    <a:lnTo>
                      <a:pt x="342" y="563"/>
                    </a:lnTo>
                    <a:lnTo>
                      <a:pt x="356" y="563"/>
                    </a:lnTo>
                    <a:lnTo>
                      <a:pt x="370" y="563"/>
                    </a:lnTo>
                    <a:lnTo>
                      <a:pt x="383" y="562"/>
                    </a:lnTo>
                    <a:lnTo>
                      <a:pt x="397" y="561"/>
                    </a:lnTo>
                    <a:lnTo>
                      <a:pt x="410" y="559"/>
                    </a:lnTo>
                    <a:lnTo>
                      <a:pt x="423" y="558"/>
                    </a:lnTo>
                    <a:lnTo>
                      <a:pt x="437" y="556"/>
                    </a:lnTo>
                    <a:lnTo>
                      <a:pt x="450" y="554"/>
                    </a:lnTo>
                    <a:lnTo>
                      <a:pt x="463" y="551"/>
                    </a:lnTo>
                    <a:lnTo>
                      <a:pt x="475" y="547"/>
                    </a:lnTo>
                    <a:lnTo>
                      <a:pt x="488" y="544"/>
                    </a:lnTo>
                    <a:lnTo>
                      <a:pt x="501" y="540"/>
                    </a:lnTo>
                    <a:lnTo>
                      <a:pt x="513" y="537"/>
                    </a:lnTo>
                    <a:lnTo>
                      <a:pt x="525" y="532"/>
                    </a:lnTo>
                    <a:lnTo>
                      <a:pt x="538" y="529"/>
                    </a:lnTo>
                    <a:lnTo>
                      <a:pt x="549" y="523"/>
                    </a:lnTo>
                    <a:lnTo>
                      <a:pt x="560" y="518"/>
                    </a:lnTo>
                    <a:lnTo>
                      <a:pt x="571" y="513"/>
                    </a:lnTo>
                    <a:lnTo>
                      <a:pt x="582" y="508"/>
                    </a:lnTo>
                    <a:lnTo>
                      <a:pt x="592" y="502"/>
                    </a:lnTo>
                    <a:lnTo>
                      <a:pt x="602" y="497"/>
                    </a:lnTo>
                    <a:lnTo>
                      <a:pt x="612" y="491"/>
                    </a:lnTo>
                    <a:lnTo>
                      <a:pt x="622" y="485"/>
                    </a:lnTo>
                    <a:lnTo>
                      <a:pt x="630" y="478"/>
                    </a:lnTo>
                    <a:lnTo>
                      <a:pt x="639" y="471"/>
                    </a:lnTo>
                    <a:lnTo>
                      <a:pt x="647" y="464"/>
                    </a:lnTo>
                    <a:lnTo>
                      <a:pt x="655" y="458"/>
                    </a:lnTo>
                    <a:lnTo>
                      <a:pt x="662" y="450"/>
                    </a:lnTo>
                    <a:lnTo>
                      <a:pt x="669" y="443"/>
                    </a:lnTo>
                    <a:lnTo>
                      <a:pt x="675" y="436"/>
                    </a:lnTo>
                    <a:lnTo>
                      <a:pt x="681" y="430"/>
                    </a:lnTo>
                    <a:lnTo>
                      <a:pt x="686" y="421"/>
                    </a:lnTo>
                    <a:lnTo>
                      <a:pt x="690" y="414"/>
                    </a:lnTo>
                    <a:lnTo>
                      <a:pt x="694" y="406"/>
                    </a:lnTo>
                    <a:lnTo>
                      <a:pt x="698" y="398"/>
                    </a:lnTo>
                    <a:lnTo>
                      <a:pt x="701" y="390"/>
                    </a:lnTo>
                    <a:lnTo>
                      <a:pt x="703" y="382"/>
                    </a:lnTo>
                    <a:lnTo>
                      <a:pt x="705" y="374"/>
                    </a:lnTo>
                    <a:lnTo>
                      <a:pt x="706" y="366"/>
                    </a:lnTo>
                    <a:lnTo>
                      <a:pt x="652" y="371"/>
                    </a:lnTo>
                    <a:lnTo>
                      <a:pt x="650" y="376"/>
                    </a:lnTo>
                    <a:lnTo>
                      <a:pt x="648" y="381"/>
                    </a:lnTo>
                    <a:lnTo>
                      <a:pt x="646" y="385"/>
                    </a:lnTo>
                    <a:lnTo>
                      <a:pt x="643" y="390"/>
                    </a:lnTo>
                    <a:lnTo>
                      <a:pt x="639" y="395"/>
                    </a:lnTo>
                    <a:lnTo>
                      <a:pt x="635" y="400"/>
                    </a:lnTo>
                    <a:lnTo>
                      <a:pt x="631" y="406"/>
                    </a:lnTo>
                    <a:lnTo>
                      <a:pt x="627" y="411"/>
                    </a:lnTo>
                    <a:lnTo>
                      <a:pt x="622" y="415"/>
                    </a:lnTo>
                    <a:lnTo>
                      <a:pt x="616" y="420"/>
                    </a:lnTo>
                    <a:lnTo>
                      <a:pt x="610" y="424"/>
                    </a:lnTo>
                    <a:lnTo>
                      <a:pt x="604" y="430"/>
                    </a:lnTo>
                    <a:lnTo>
                      <a:pt x="597" y="434"/>
                    </a:lnTo>
                    <a:lnTo>
                      <a:pt x="590" y="439"/>
                    </a:lnTo>
                    <a:lnTo>
                      <a:pt x="583" y="443"/>
                    </a:lnTo>
                    <a:lnTo>
                      <a:pt x="576" y="448"/>
                    </a:lnTo>
                    <a:lnTo>
                      <a:pt x="568" y="452"/>
                    </a:lnTo>
                    <a:lnTo>
                      <a:pt x="560" y="456"/>
                    </a:lnTo>
                    <a:lnTo>
                      <a:pt x="551" y="460"/>
                    </a:lnTo>
                    <a:lnTo>
                      <a:pt x="542" y="464"/>
                    </a:lnTo>
                    <a:lnTo>
                      <a:pt x="533" y="468"/>
                    </a:lnTo>
                    <a:lnTo>
                      <a:pt x="525" y="472"/>
                    </a:lnTo>
                    <a:lnTo>
                      <a:pt x="514" y="476"/>
                    </a:lnTo>
                    <a:lnTo>
                      <a:pt x="505" y="479"/>
                    </a:lnTo>
                    <a:lnTo>
                      <a:pt x="495" y="482"/>
                    </a:lnTo>
                    <a:lnTo>
                      <a:pt x="485" y="485"/>
                    </a:lnTo>
                    <a:lnTo>
                      <a:pt x="475" y="488"/>
                    </a:lnTo>
                    <a:lnTo>
                      <a:pt x="465" y="491"/>
                    </a:lnTo>
                    <a:lnTo>
                      <a:pt x="455" y="493"/>
                    </a:lnTo>
                    <a:lnTo>
                      <a:pt x="445" y="495"/>
                    </a:lnTo>
                    <a:lnTo>
                      <a:pt x="434" y="498"/>
                    </a:lnTo>
                    <a:lnTo>
                      <a:pt x="423" y="500"/>
                    </a:lnTo>
                    <a:lnTo>
                      <a:pt x="413" y="501"/>
                    </a:lnTo>
                    <a:lnTo>
                      <a:pt x="402" y="502"/>
                    </a:lnTo>
                    <a:lnTo>
                      <a:pt x="391" y="504"/>
                    </a:lnTo>
                    <a:lnTo>
                      <a:pt x="380" y="505"/>
                    </a:lnTo>
                    <a:lnTo>
                      <a:pt x="369" y="506"/>
                    </a:lnTo>
                    <a:lnTo>
                      <a:pt x="358" y="506"/>
                    </a:lnTo>
                    <a:lnTo>
                      <a:pt x="347" y="506"/>
                    </a:lnTo>
                    <a:lnTo>
                      <a:pt x="336" y="506"/>
                    </a:lnTo>
                    <a:lnTo>
                      <a:pt x="324" y="506"/>
                    </a:lnTo>
                    <a:lnTo>
                      <a:pt x="313" y="505"/>
                    </a:lnTo>
                    <a:lnTo>
                      <a:pt x="303" y="504"/>
                    </a:lnTo>
                    <a:lnTo>
                      <a:pt x="292" y="503"/>
                    </a:lnTo>
                    <a:lnTo>
                      <a:pt x="281" y="501"/>
                    </a:lnTo>
                    <a:lnTo>
                      <a:pt x="271" y="499"/>
                    </a:lnTo>
                    <a:lnTo>
                      <a:pt x="260" y="497"/>
                    </a:lnTo>
                    <a:lnTo>
                      <a:pt x="251" y="495"/>
                    </a:lnTo>
                    <a:lnTo>
                      <a:pt x="240" y="491"/>
                    </a:lnTo>
                    <a:lnTo>
                      <a:pt x="230" y="488"/>
                    </a:lnTo>
                    <a:lnTo>
                      <a:pt x="220" y="484"/>
                    </a:lnTo>
                    <a:lnTo>
                      <a:pt x="210" y="481"/>
                    </a:lnTo>
                    <a:lnTo>
                      <a:pt x="201" y="476"/>
                    </a:lnTo>
                    <a:lnTo>
                      <a:pt x="191" y="471"/>
                    </a:lnTo>
                    <a:lnTo>
                      <a:pt x="182" y="466"/>
                    </a:lnTo>
                    <a:lnTo>
                      <a:pt x="174" y="461"/>
                    </a:lnTo>
                    <a:lnTo>
                      <a:pt x="165" y="455"/>
                    </a:lnTo>
                    <a:lnTo>
                      <a:pt x="156" y="449"/>
                    </a:lnTo>
                    <a:lnTo>
                      <a:pt x="148" y="442"/>
                    </a:lnTo>
                    <a:lnTo>
                      <a:pt x="141" y="435"/>
                    </a:lnTo>
                    <a:lnTo>
                      <a:pt x="133" y="427"/>
                    </a:lnTo>
                    <a:lnTo>
                      <a:pt x="126" y="418"/>
                    </a:lnTo>
                    <a:lnTo>
                      <a:pt x="119" y="410"/>
                    </a:lnTo>
                    <a:lnTo>
                      <a:pt x="113" y="402"/>
                    </a:lnTo>
                    <a:lnTo>
                      <a:pt x="110" y="397"/>
                    </a:lnTo>
                    <a:lnTo>
                      <a:pt x="108" y="395"/>
                    </a:lnTo>
                    <a:lnTo>
                      <a:pt x="105" y="390"/>
                    </a:lnTo>
                    <a:lnTo>
                      <a:pt x="104" y="388"/>
                    </a:lnTo>
                    <a:lnTo>
                      <a:pt x="102" y="384"/>
                    </a:lnTo>
                    <a:lnTo>
                      <a:pt x="99" y="381"/>
                    </a:lnTo>
                    <a:lnTo>
                      <a:pt x="98" y="378"/>
                    </a:lnTo>
                    <a:lnTo>
                      <a:pt x="96" y="375"/>
                    </a:lnTo>
                    <a:lnTo>
                      <a:pt x="94" y="371"/>
                    </a:lnTo>
                    <a:lnTo>
                      <a:pt x="93" y="368"/>
                    </a:lnTo>
                    <a:lnTo>
                      <a:pt x="91" y="364"/>
                    </a:lnTo>
                    <a:lnTo>
                      <a:pt x="90" y="361"/>
                    </a:lnTo>
                    <a:lnTo>
                      <a:pt x="88" y="357"/>
                    </a:lnTo>
                    <a:lnTo>
                      <a:pt x="87" y="354"/>
                    </a:lnTo>
                    <a:lnTo>
                      <a:pt x="86" y="350"/>
                    </a:lnTo>
                    <a:lnTo>
                      <a:pt x="85" y="347"/>
                    </a:lnTo>
                    <a:lnTo>
                      <a:pt x="83" y="344"/>
                    </a:lnTo>
                    <a:lnTo>
                      <a:pt x="81" y="340"/>
                    </a:lnTo>
                    <a:lnTo>
                      <a:pt x="80" y="337"/>
                    </a:lnTo>
                    <a:lnTo>
                      <a:pt x="79" y="334"/>
                    </a:lnTo>
                    <a:lnTo>
                      <a:pt x="78" y="330"/>
                    </a:lnTo>
                    <a:lnTo>
                      <a:pt x="78" y="328"/>
                    </a:lnTo>
                    <a:lnTo>
                      <a:pt x="77" y="324"/>
                    </a:lnTo>
                    <a:lnTo>
                      <a:pt x="76" y="321"/>
                    </a:lnTo>
                    <a:lnTo>
                      <a:pt x="75" y="317"/>
                    </a:lnTo>
                    <a:lnTo>
                      <a:pt x="75" y="314"/>
                    </a:lnTo>
                    <a:lnTo>
                      <a:pt x="74" y="311"/>
                    </a:lnTo>
                    <a:lnTo>
                      <a:pt x="74" y="308"/>
                    </a:lnTo>
                    <a:lnTo>
                      <a:pt x="73" y="304"/>
                    </a:lnTo>
                    <a:lnTo>
                      <a:pt x="72" y="301"/>
                    </a:lnTo>
                    <a:lnTo>
                      <a:pt x="72" y="298"/>
                    </a:lnTo>
                    <a:lnTo>
                      <a:pt x="72" y="295"/>
                    </a:lnTo>
                    <a:lnTo>
                      <a:pt x="72" y="291"/>
                    </a:lnTo>
                    <a:lnTo>
                      <a:pt x="72" y="289"/>
                    </a:lnTo>
                    <a:lnTo>
                      <a:pt x="72" y="285"/>
                    </a:lnTo>
                    <a:lnTo>
                      <a:pt x="72" y="282"/>
                    </a:lnTo>
                    <a:lnTo>
                      <a:pt x="72" y="279"/>
                    </a:lnTo>
                    <a:lnTo>
                      <a:pt x="72" y="276"/>
                    </a:lnTo>
                    <a:lnTo>
                      <a:pt x="72" y="272"/>
                    </a:lnTo>
                    <a:lnTo>
                      <a:pt x="72" y="269"/>
                    </a:lnTo>
                    <a:lnTo>
                      <a:pt x="72" y="265"/>
                    </a:lnTo>
                    <a:lnTo>
                      <a:pt x="72" y="262"/>
                    </a:lnTo>
                    <a:lnTo>
                      <a:pt x="72" y="259"/>
                    </a:lnTo>
                    <a:lnTo>
                      <a:pt x="73" y="257"/>
                    </a:lnTo>
                    <a:lnTo>
                      <a:pt x="73" y="254"/>
                    </a:lnTo>
                    <a:lnTo>
                      <a:pt x="74" y="250"/>
                    </a:lnTo>
                    <a:lnTo>
                      <a:pt x="75" y="247"/>
                    </a:lnTo>
                    <a:lnTo>
                      <a:pt x="75" y="245"/>
                    </a:lnTo>
                    <a:lnTo>
                      <a:pt x="75" y="241"/>
                    </a:lnTo>
                    <a:lnTo>
                      <a:pt x="76" y="238"/>
                    </a:lnTo>
                    <a:lnTo>
                      <a:pt x="77" y="235"/>
                    </a:lnTo>
                    <a:lnTo>
                      <a:pt x="78" y="232"/>
                    </a:lnTo>
                    <a:lnTo>
                      <a:pt x="78" y="229"/>
                    </a:lnTo>
                    <a:lnTo>
                      <a:pt x="79" y="226"/>
                    </a:lnTo>
                    <a:lnTo>
                      <a:pt x="80" y="223"/>
                    </a:lnTo>
                    <a:lnTo>
                      <a:pt x="81" y="220"/>
                    </a:lnTo>
                    <a:lnTo>
                      <a:pt x="82" y="217"/>
                    </a:lnTo>
                    <a:lnTo>
                      <a:pt x="83" y="214"/>
                    </a:lnTo>
                    <a:lnTo>
                      <a:pt x="84" y="211"/>
                    </a:lnTo>
                    <a:lnTo>
                      <a:pt x="86" y="209"/>
                    </a:lnTo>
                    <a:lnTo>
                      <a:pt x="87" y="205"/>
                    </a:lnTo>
                    <a:lnTo>
                      <a:pt x="88" y="203"/>
                    </a:lnTo>
                    <a:lnTo>
                      <a:pt x="90" y="200"/>
                    </a:lnTo>
                    <a:lnTo>
                      <a:pt x="91" y="198"/>
                    </a:lnTo>
                    <a:lnTo>
                      <a:pt x="93" y="193"/>
                    </a:lnTo>
                    <a:lnTo>
                      <a:pt x="95" y="188"/>
                    </a:lnTo>
                    <a:lnTo>
                      <a:pt x="97" y="184"/>
                    </a:lnTo>
                    <a:lnTo>
                      <a:pt x="100" y="180"/>
                    </a:lnTo>
                    <a:lnTo>
                      <a:pt x="102" y="176"/>
                    </a:lnTo>
                    <a:lnTo>
                      <a:pt x="105" y="171"/>
                    </a:lnTo>
                    <a:lnTo>
                      <a:pt x="107" y="167"/>
                    </a:lnTo>
                    <a:lnTo>
                      <a:pt x="111" y="163"/>
                    </a:lnTo>
                    <a:lnTo>
                      <a:pt x="113" y="159"/>
                    </a:lnTo>
                    <a:lnTo>
                      <a:pt x="116" y="155"/>
                    </a:lnTo>
                    <a:lnTo>
                      <a:pt x="120" y="151"/>
                    </a:lnTo>
                    <a:lnTo>
                      <a:pt x="123" y="147"/>
                    </a:lnTo>
                    <a:lnTo>
                      <a:pt x="126" y="143"/>
                    </a:lnTo>
                    <a:lnTo>
                      <a:pt x="130" y="139"/>
                    </a:lnTo>
                    <a:lnTo>
                      <a:pt x="134" y="136"/>
                    </a:lnTo>
                    <a:lnTo>
                      <a:pt x="137" y="132"/>
                    </a:lnTo>
                    <a:lnTo>
                      <a:pt x="141" y="129"/>
                    </a:lnTo>
                    <a:lnTo>
                      <a:pt x="145" y="125"/>
                    </a:lnTo>
                    <a:lnTo>
                      <a:pt x="148" y="121"/>
                    </a:lnTo>
                    <a:lnTo>
                      <a:pt x="153" y="118"/>
                    </a:lnTo>
                    <a:lnTo>
                      <a:pt x="156" y="114"/>
                    </a:lnTo>
                    <a:lnTo>
                      <a:pt x="161" y="111"/>
                    </a:lnTo>
                    <a:lnTo>
                      <a:pt x="164" y="108"/>
                    </a:lnTo>
                    <a:lnTo>
                      <a:pt x="169" y="105"/>
                    </a:lnTo>
                    <a:lnTo>
                      <a:pt x="174" y="102"/>
                    </a:lnTo>
                    <a:lnTo>
                      <a:pt x="178" y="99"/>
                    </a:lnTo>
                    <a:lnTo>
                      <a:pt x="182" y="96"/>
                    </a:lnTo>
                    <a:lnTo>
                      <a:pt x="187" y="93"/>
                    </a:lnTo>
                    <a:lnTo>
                      <a:pt x="191" y="91"/>
                    </a:lnTo>
                    <a:lnTo>
                      <a:pt x="196" y="88"/>
                    </a:lnTo>
                    <a:lnTo>
                      <a:pt x="201" y="86"/>
                    </a:lnTo>
                    <a:lnTo>
                      <a:pt x="206" y="84"/>
                    </a:lnTo>
                    <a:lnTo>
                      <a:pt x="209" y="82"/>
                    </a:lnTo>
                    <a:lnTo>
                      <a:pt x="212" y="80"/>
                    </a:lnTo>
                    <a:lnTo>
                      <a:pt x="214" y="78"/>
                    </a:lnTo>
                    <a:lnTo>
                      <a:pt x="217" y="77"/>
                    </a:lnTo>
                    <a:lnTo>
                      <a:pt x="221" y="75"/>
                    </a:lnTo>
                    <a:lnTo>
                      <a:pt x="224" y="74"/>
                    </a:lnTo>
                    <a:lnTo>
                      <a:pt x="228" y="73"/>
                    </a:lnTo>
                    <a:lnTo>
                      <a:pt x="230" y="72"/>
                    </a:lnTo>
                    <a:lnTo>
                      <a:pt x="234" y="70"/>
                    </a:lnTo>
                    <a:lnTo>
                      <a:pt x="237" y="69"/>
                    </a:lnTo>
                    <a:lnTo>
                      <a:pt x="241" y="68"/>
                    </a:lnTo>
                    <a:lnTo>
                      <a:pt x="244" y="67"/>
                    </a:lnTo>
                    <a:lnTo>
                      <a:pt x="247" y="65"/>
                    </a:lnTo>
                    <a:lnTo>
                      <a:pt x="250" y="64"/>
                    </a:lnTo>
                    <a:lnTo>
                      <a:pt x="253" y="63"/>
                    </a:lnTo>
                    <a:lnTo>
                      <a:pt x="257" y="63"/>
                    </a:lnTo>
                    <a:lnTo>
                      <a:pt x="260" y="61"/>
                    </a:lnTo>
                    <a:lnTo>
                      <a:pt x="263" y="60"/>
                    </a:lnTo>
                    <a:lnTo>
                      <a:pt x="266" y="60"/>
                    </a:lnTo>
                    <a:lnTo>
                      <a:pt x="270" y="58"/>
                    </a:lnTo>
                    <a:lnTo>
                      <a:pt x="273" y="57"/>
                    </a:lnTo>
                    <a:lnTo>
                      <a:pt x="277" y="57"/>
                    </a:lnTo>
                    <a:lnTo>
                      <a:pt x="280" y="56"/>
                    </a:lnTo>
                    <a:lnTo>
                      <a:pt x="284" y="56"/>
                    </a:lnTo>
                    <a:lnTo>
                      <a:pt x="287" y="54"/>
                    </a:lnTo>
                    <a:lnTo>
                      <a:pt x="290" y="54"/>
                    </a:lnTo>
                    <a:lnTo>
                      <a:pt x="294" y="53"/>
                    </a:lnTo>
                    <a:lnTo>
                      <a:pt x="297" y="53"/>
                    </a:lnTo>
                    <a:lnTo>
                      <a:pt x="301" y="52"/>
                    </a:lnTo>
                    <a:lnTo>
                      <a:pt x="305" y="51"/>
                    </a:lnTo>
                    <a:lnTo>
                      <a:pt x="308" y="51"/>
                    </a:lnTo>
                    <a:lnTo>
                      <a:pt x="312" y="51"/>
                    </a:lnTo>
                    <a:lnTo>
                      <a:pt x="316" y="50"/>
                    </a:lnTo>
                    <a:lnTo>
                      <a:pt x="319" y="50"/>
                    </a:lnTo>
                    <a:lnTo>
                      <a:pt x="322" y="49"/>
                    </a:lnTo>
                    <a:lnTo>
                      <a:pt x="327" y="49"/>
                    </a:lnTo>
                    <a:lnTo>
                      <a:pt x="329" y="49"/>
                    </a:lnTo>
                    <a:lnTo>
                      <a:pt x="333" y="49"/>
                    </a:lnTo>
                    <a:lnTo>
                      <a:pt x="338" y="49"/>
                    </a:lnTo>
                    <a:lnTo>
                      <a:pt x="341" y="49"/>
                    </a:lnTo>
                    <a:lnTo>
                      <a:pt x="344" y="49"/>
                    </a:lnTo>
                    <a:lnTo>
                      <a:pt x="348" y="49"/>
                    </a:lnTo>
                    <a:lnTo>
                      <a:pt x="352" y="49"/>
                    </a:lnTo>
                    <a:lnTo>
                      <a:pt x="356" y="49"/>
                    </a:lnTo>
                    <a:lnTo>
                      <a:pt x="359" y="49"/>
                    </a:lnTo>
                    <a:lnTo>
                      <a:pt x="363" y="49"/>
                    </a:lnTo>
                    <a:lnTo>
                      <a:pt x="367" y="50"/>
                    </a:lnTo>
                    <a:lnTo>
                      <a:pt x="370" y="50"/>
                    </a:lnTo>
                    <a:lnTo>
                      <a:pt x="374" y="50"/>
                    </a:lnTo>
                    <a:lnTo>
                      <a:pt x="378" y="50"/>
                    </a:lnTo>
                    <a:lnTo>
                      <a:pt x="381" y="51"/>
                    </a:lnTo>
                    <a:lnTo>
                      <a:pt x="385" y="51"/>
                    </a:lnTo>
                    <a:lnTo>
                      <a:pt x="388" y="51"/>
                    </a:lnTo>
                    <a:lnTo>
                      <a:pt x="392" y="53"/>
                    </a:lnTo>
                    <a:lnTo>
                      <a:pt x="396" y="53"/>
                    </a:lnTo>
                    <a:lnTo>
                      <a:pt x="399" y="54"/>
                    </a:lnTo>
                    <a:lnTo>
                      <a:pt x="403" y="54"/>
                    </a:lnTo>
                    <a:lnTo>
                      <a:pt x="407" y="55"/>
                    </a:lnTo>
                    <a:lnTo>
                      <a:pt x="410" y="56"/>
                    </a:lnTo>
                    <a:lnTo>
                      <a:pt x="415" y="57"/>
                    </a:lnTo>
                    <a:lnTo>
                      <a:pt x="418" y="58"/>
                    </a:lnTo>
                    <a:lnTo>
                      <a:pt x="422" y="58"/>
                    </a:lnTo>
                    <a:lnTo>
                      <a:pt x="426" y="60"/>
                    </a:lnTo>
                    <a:lnTo>
                      <a:pt x="430" y="61"/>
                    </a:lnTo>
                    <a:lnTo>
                      <a:pt x="440" y="64"/>
                    </a:lnTo>
                    <a:lnTo>
                      <a:pt x="450" y="67"/>
                    </a:lnTo>
                    <a:lnTo>
                      <a:pt x="459" y="70"/>
                    </a:lnTo>
                    <a:lnTo>
                      <a:pt x="469" y="74"/>
                    </a:lnTo>
                    <a:lnTo>
                      <a:pt x="477" y="77"/>
                    </a:lnTo>
                    <a:lnTo>
                      <a:pt x="485" y="81"/>
                    </a:lnTo>
                    <a:lnTo>
                      <a:pt x="492" y="85"/>
                    </a:lnTo>
                    <a:lnTo>
                      <a:pt x="500" y="89"/>
                    </a:lnTo>
                    <a:lnTo>
                      <a:pt x="506" y="93"/>
                    </a:lnTo>
                    <a:lnTo>
                      <a:pt x="514" y="96"/>
                    </a:lnTo>
                    <a:lnTo>
                      <a:pt x="520" y="101"/>
                    </a:lnTo>
                    <a:lnTo>
                      <a:pt x="526" y="105"/>
                    </a:lnTo>
                    <a:lnTo>
                      <a:pt x="531" y="109"/>
                    </a:lnTo>
                    <a:lnTo>
                      <a:pt x="537" y="114"/>
                    </a:lnTo>
                    <a:lnTo>
                      <a:pt x="541" y="118"/>
                    </a:lnTo>
                    <a:lnTo>
                      <a:pt x="547" y="123"/>
                    </a:lnTo>
                    <a:lnTo>
                      <a:pt x="550" y="127"/>
                    </a:lnTo>
                    <a:lnTo>
                      <a:pt x="555" y="132"/>
                    </a:lnTo>
                    <a:lnTo>
                      <a:pt x="558" y="136"/>
                    </a:lnTo>
                    <a:lnTo>
                      <a:pt x="562" y="141"/>
                    </a:lnTo>
                    <a:lnTo>
                      <a:pt x="565" y="145"/>
                    </a:lnTo>
                    <a:lnTo>
                      <a:pt x="568" y="150"/>
                    </a:lnTo>
                    <a:lnTo>
                      <a:pt x="570" y="155"/>
                    </a:lnTo>
                    <a:lnTo>
                      <a:pt x="573" y="160"/>
                    </a:lnTo>
                    <a:lnTo>
                      <a:pt x="574" y="164"/>
                    </a:lnTo>
                    <a:lnTo>
                      <a:pt x="576" y="169"/>
                    </a:lnTo>
                    <a:lnTo>
                      <a:pt x="578" y="174"/>
                    </a:lnTo>
                    <a:lnTo>
                      <a:pt x="579" y="178"/>
                    </a:lnTo>
                    <a:lnTo>
                      <a:pt x="581" y="183"/>
                    </a:lnTo>
                    <a:lnTo>
                      <a:pt x="581" y="188"/>
                    </a:lnTo>
                    <a:lnTo>
                      <a:pt x="582" y="192"/>
                    </a:lnTo>
                    <a:lnTo>
                      <a:pt x="583" y="197"/>
                    </a:lnTo>
                    <a:lnTo>
                      <a:pt x="582" y="201"/>
                    </a:lnTo>
                    <a:lnTo>
                      <a:pt x="582" y="205"/>
                    </a:lnTo>
                    <a:lnTo>
                      <a:pt x="582" y="210"/>
                    </a:lnTo>
                    <a:lnTo>
                      <a:pt x="582" y="214"/>
                    </a:lnTo>
                    <a:lnTo>
                      <a:pt x="581" y="218"/>
                    </a:lnTo>
                    <a:lnTo>
                      <a:pt x="581" y="222"/>
                    </a:lnTo>
                    <a:lnTo>
                      <a:pt x="580" y="226"/>
                    </a:lnTo>
                    <a:lnTo>
                      <a:pt x="579" y="230"/>
                    </a:lnTo>
                    <a:lnTo>
                      <a:pt x="578" y="234"/>
                    </a:lnTo>
                    <a:lnTo>
                      <a:pt x="576" y="238"/>
                    </a:lnTo>
                    <a:lnTo>
                      <a:pt x="575" y="241"/>
                    </a:lnTo>
                    <a:lnTo>
                      <a:pt x="573" y="245"/>
                    </a:lnTo>
                    <a:lnTo>
                      <a:pt x="571" y="248"/>
                    </a:lnTo>
                    <a:lnTo>
                      <a:pt x="570" y="251"/>
                    </a:lnTo>
                    <a:lnTo>
                      <a:pt x="568" y="254"/>
                    </a:lnTo>
                    <a:lnTo>
                      <a:pt x="566" y="257"/>
                    </a:lnTo>
                    <a:lnTo>
                      <a:pt x="563" y="259"/>
                    </a:lnTo>
                    <a:lnTo>
                      <a:pt x="561" y="262"/>
                    </a:lnTo>
                    <a:lnTo>
                      <a:pt x="559" y="265"/>
                    </a:lnTo>
                    <a:lnTo>
                      <a:pt x="557" y="267"/>
                    </a:lnTo>
                    <a:lnTo>
                      <a:pt x="555" y="269"/>
                    </a:lnTo>
                    <a:lnTo>
                      <a:pt x="552" y="270"/>
                    </a:lnTo>
                    <a:lnTo>
                      <a:pt x="549" y="272"/>
                    </a:lnTo>
                    <a:lnTo>
                      <a:pt x="547" y="275"/>
                    </a:lnTo>
                    <a:lnTo>
                      <a:pt x="544" y="276"/>
                    </a:lnTo>
                    <a:lnTo>
                      <a:pt x="541" y="277"/>
                    </a:lnTo>
                    <a:lnTo>
                      <a:pt x="538" y="277"/>
                    </a:lnTo>
                    <a:lnTo>
                      <a:pt x="536" y="279"/>
                    </a:lnTo>
                    <a:lnTo>
                      <a:pt x="530" y="279"/>
                    </a:lnTo>
                    <a:lnTo>
                      <a:pt x="525" y="279"/>
                    </a:lnTo>
                    <a:lnTo>
                      <a:pt x="519" y="277"/>
                    </a:lnTo>
                    <a:lnTo>
                      <a:pt x="514" y="276"/>
                    </a:lnTo>
                    <a:lnTo>
                      <a:pt x="509" y="274"/>
                    </a:lnTo>
                    <a:lnTo>
                      <a:pt x="504" y="271"/>
                    </a:lnTo>
                    <a:lnTo>
                      <a:pt x="501" y="269"/>
                    </a:lnTo>
                    <a:lnTo>
                      <a:pt x="498" y="268"/>
                    </a:lnTo>
                    <a:lnTo>
                      <a:pt x="496" y="265"/>
                    </a:lnTo>
                    <a:lnTo>
                      <a:pt x="494" y="263"/>
                    </a:lnTo>
                    <a:lnTo>
                      <a:pt x="492" y="262"/>
                    </a:lnTo>
                    <a:lnTo>
                      <a:pt x="490" y="259"/>
                    </a:lnTo>
                    <a:lnTo>
                      <a:pt x="488" y="257"/>
                    </a:lnTo>
                    <a:lnTo>
                      <a:pt x="485" y="255"/>
                    </a:lnTo>
                    <a:lnTo>
                      <a:pt x="484" y="253"/>
                    </a:lnTo>
                    <a:lnTo>
                      <a:pt x="482" y="250"/>
                    </a:lnTo>
                    <a:lnTo>
                      <a:pt x="480" y="248"/>
                    </a:lnTo>
                    <a:lnTo>
                      <a:pt x="477" y="245"/>
                    </a:lnTo>
                    <a:lnTo>
                      <a:pt x="476" y="242"/>
                    </a:lnTo>
                    <a:lnTo>
                      <a:pt x="474" y="240"/>
                    </a:lnTo>
                    <a:lnTo>
                      <a:pt x="473" y="236"/>
                    </a:lnTo>
                    <a:lnTo>
                      <a:pt x="471" y="234"/>
                    </a:lnTo>
                    <a:lnTo>
                      <a:pt x="469" y="231"/>
                    </a:lnTo>
                    <a:lnTo>
                      <a:pt x="468" y="227"/>
                    </a:lnTo>
                    <a:lnTo>
                      <a:pt x="466" y="224"/>
                    </a:lnTo>
                    <a:lnTo>
                      <a:pt x="464" y="222"/>
                    </a:lnTo>
                    <a:lnTo>
                      <a:pt x="463" y="219"/>
                    </a:lnTo>
                    <a:lnTo>
                      <a:pt x="462" y="216"/>
                    </a:lnTo>
                    <a:lnTo>
                      <a:pt x="461" y="213"/>
                    </a:lnTo>
                    <a:lnTo>
                      <a:pt x="460" y="210"/>
                    </a:lnTo>
                    <a:lnTo>
                      <a:pt x="458" y="207"/>
                    </a:lnTo>
                    <a:lnTo>
                      <a:pt x="456" y="204"/>
                    </a:lnTo>
                    <a:lnTo>
                      <a:pt x="455" y="201"/>
                    </a:lnTo>
                    <a:lnTo>
                      <a:pt x="454" y="198"/>
                    </a:lnTo>
                    <a:lnTo>
                      <a:pt x="453" y="195"/>
                    </a:lnTo>
                    <a:lnTo>
                      <a:pt x="451" y="192"/>
                    </a:lnTo>
                    <a:lnTo>
                      <a:pt x="450" y="190"/>
                    </a:lnTo>
                    <a:lnTo>
                      <a:pt x="450" y="187"/>
                    </a:lnTo>
                    <a:lnTo>
                      <a:pt x="449" y="184"/>
                    </a:lnTo>
                    <a:lnTo>
                      <a:pt x="448" y="181"/>
                    </a:lnTo>
                    <a:lnTo>
                      <a:pt x="447" y="178"/>
                    </a:lnTo>
                    <a:lnTo>
                      <a:pt x="447" y="176"/>
                    </a:lnTo>
                    <a:lnTo>
                      <a:pt x="445" y="173"/>
                    </a:lnTo>
                    <a:lnTo>
                      <a:pt x="445" y="170"/>
                    </a:lnTo>
                    <a:lnTo>
                      <a:pt x="444" y="169"/>
                    </a:lnTo>
                    <a:lnTo>
                      <a:pt x="444" y="167"/>
                    </a:lnTo>
                    <a:lnTo>
                      <a:pt x="442" y="162"/>
                    </a:lnTo>
                    <a:lnTo>
                      <a:pt x="442" y="158"/>
                    </a:lnTo>
                    <a:lnTo>
                      <a:pt x="441" y="155"/>
                    </a:lnTo>
                    <a:lnTo>
                      <a:pt x="440" y="152"/>
                    </a:lnTo>
                    <a:lnTo>
                      <a:pt x="439" y="148"/>
                    </a:lnTo>
                    <a:lnTo>
                      <a:pt x="439" y="148"/>
                    </a:lnTo>
                    <a:lnTo>
                      <a:pt x="379" y="157"/>
                    </a:lnTo>
                    <a:lnTo>
                      <a:pt x="379" y="157"/>
                    </a:lnTo>
                    <a:close/>
                  </a:path>
                </a:pathLst>
              </a:custGeom>
              <a:grpFill/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" name="Group 72"/>
            <p:cNvGrpSpPr/>
            <p:nvPr/>
          </p:nvGrpSpPr>
          <p:grpSpPr bwMode="gray">
            <a:xfrm rot="8848561">
              <a:off x="5782230" y="1001178"/>
              <a:ext cx="579249" cy="950648"/>
              <a:chOff x="3426488" y="1748413"/>
              <a:chExt cx="1416817" cy="4137538"/>
            </a:xfrm>
            <a:solidFill>
              <a:schemeClr val="tx2"/>
            </a:solidFill>
            <a:effectLst/>
          </p:grpSpPr>
          <p:sp>
            <p:nvSpPr>
              <p:cNvPr id="82" name="Freeform 81"/>
              <p:cNvSpPr/>
              <p:nvPr/>
            </p:nvSpPr>
            <p:spPr bwMode="gray">
              <a:xfrm>
                <a:off x="4327187" y="2069960"/>
                <a:ext cx="516118" cy="2839624"/>
              </a:xfrm>
              <a:custGeom>
                <a:avLst/>
                <a:gdLst>
                  <a:gd name="connsiteX0" fmla="*/ 150725 w 512465"/>
                  <a:gd name="connsiteY0" fmla="*/ 381838 h 2893926"/>
                  <a:gd name="connsiteX1" fmla="*/ 0 w 512465"/>
                  <a:gd name="connsiteY1" fmla="*/ 2893926 h 2893926"/>
                  <a:gd name="connsiteX2" fmla="*/ 472272 w 512465"/>
                  <a:gd name="connsiteY2" fmla="*/ 2421653 h 2893926"/>
                  <a:gd name="connsiteX3" fmla="*/ 512465 w 512465"/>
                  <a:gd name="connsiteY3" fmla="*/ 0 h 2893926"/>
                  <a:gd name="connsiteX4" fmla="*/ 150725 w 512465"/>
                  <a:gd name="connsiteY4" fmla="*/ 381838 h 2893926"/>
                  <a:gd name="connsiteX0" fmla="*/ 150725 w 512465"/>
                  <a:gd name="connsiteY0" fmla="*/ 381838 h 2893926"/>
                  <a:gd name="connsiteX1" fmla="*/ 0 w 512465"/>
                  <a:gd name="connsiteY1" fmla="*/ 2893926 h 2893926"/>
                  <a:gd name="connsiteX2" fmla="*/ 368490 w 512465"/>
                  <a:gd name="connsiteY2" fmla="*/ 2533276 h 2893926"/>
                  <a:gd name="connsiteX3" fmla="*/ 512465 w 512465"/>
                  <a:gd name="connsiteY3" fmla="*/ 0 h 2893926"/>
                  <a:gd name="connsiteX4" fmla="*/ 150725 w 512465"/>
                  <a:gd name="connsiteY4" fmla="*/ 381838 h 2893926"/>
                  <a:gd name="connsiteX0" fmla="*/ 150725 w 512465"/>
                  <a:gd name="connsiteY0" fmla="*/ 381838 h 2893926"/>
                  <a:gd name="connsiteX1" fmla="*/ 0 w 512465"/>
                  <a:gd name="connsiteY1" fmla="*/ 2893926 h 2893926"/>
                  <a:gd name="connsiteX2" fmla="*/ 368490 w 512465"/>
                  <a:gd name="connsiteY2" fmla="*/ 2533276 h 2893926"/>
                  <a:gd name="connsiteX3" fmla="*/ 512465 w 512465"/>
                  <a:gd name="connsiteY3" fmla="*/ 0 h 2893926"/>
                  <a:gd name="connsiteX4" fmla="*/ 150725 w 512465"/>
                  <a:gd name="connsiteY4" fmla="*/ 381838 h 2893926"/>
                  <a:gd name="connsiteX0" fmla="*/ 150725 w 512465"/>
                  <a:gd name="connsiteY0" fmla="*/ 381838 h 2893926"/>
                  <a:gd name="connsiteX1" fmla="*/ 0 w 512465"/>
                  <a:gd name="connsiteY1" fmla="*/ 2893926 h 2893926"/>
                  <a:gd name="connsiteX2" fmla="*/ 225582 w 512465"/>
                  <a:gd name="connsiteY2" fmla="*/ 2461211 h 2893926"/>
                  <a:gd name="connsiteX3" fmla="*/ 512465 w 512465"/>
                  <a:gd name="connsiteY3" fmla="*/ 0 h 2893926"/>
                  <a:gd name="connsiteX4" fmla="*/ 150725 w 512465"/>
                  <a:gd name="connsiteY4" fmla="*/ 381838 h 2893926"/>
                  <a:gd name="connsiteX0" fmla="*/ 150725 w 512465"/>
                  <a:gd name="connsiteY0" fmla="*/ 381838 h 2893926"/>
                  <a:gd name="connsiteX1" fmla="*/ 0 w 512465"/>
                  <a:gd name="connsiteY1" fmla="*/ 2893926 h 2893926"/>
                  <a:gd name="connsiteX2" fmla="*/ 343388 w 512465"/>
                  <a:gd name="connsiteY2" fmla="*/ 2519101 h 2893926"/>
                  <a:gd name="connsiteX3" fmla="*/ 512465 w 512465"/>
                  <a:gd name="connsiteY3" fmla="*/ 0 h 2893926"/>
                  <a:gd name="connsiteX4" fmla="*/ 150725 w 512465"/>
                  <a:gd name="connsiteY4" fmla="*/ 381838 h 2893926"/>
                  <a:gd name="connsiteX0" fmla="*/ 154378 w 516118"/>
                  <a:gd name="connsiteY0" fmla="*/ 381838 h 2874074"/>
                  <a:gd name="connsiteX1" fmla="*/ 0 w 516118"/>
                  <a:gd name="connsiteY1" fmla="*/ 2874074 h 2874074"/>
                  <a:gd name="connsiteX2" fmla="*/ 347041 w 516118"/>
                  <a:gd name="connsiteY2" fmla="*/ 2519101 h 2874074"/>
                  <a:gd name="connsiteX3" fmla="*/ 516118 w 516118"/>
                  <a:gd name="connsiteY3" fmla="*/ 0 h 2874074"/>
                  <a:gd name="connsiteX4" fmla="*/ 154378 w 516118"/>
                  <a:gd name="connsiteY4" fmla="*/ 381838 h 2874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118" h="2874074">
                    <a:moveTo>
                      <a:pt x="154378" y="381838"/>
                    </a:moveTo>
                    <a:lnTo>
                      <a:pt x="0" y="2874074"/>
                    </a:lnTo>
                    <a:lnTo>
                      <a:pt x="347041" y="2519101"/>
                    </a:lnTo>
                    <a:lnTo>
                      <a:pt x="516118" y="0"/>
                    </a:lnTo>
                    <a:lnTo>
                      <a:pt x="154378" y="381838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82"/>
              <p:cNvSpPr/>
              <p:nvPr/>
            </p:nvSpPr>
            <p:spPr bwMode="gray">
              <a:xfrm>
                <a:off x="3436537" y="2110154"/>
                <a:ext cx="428258" cy="2805339"/>
              </a:xfrm>
              <a:custGeom>
                <a:avLst/>
                <a:gdLst>
                  <a:gd name="connsiteX0" fmla="*/ 0 w 422031"/>
                  <a:gd name="connsiteY0" fmla="*/ 0 h 2793442"/>
                  <a:gd name="connsiteX1" fmla="*/ 180871 w 422031"/>
                  <a:gd name="connsiteY1" fmla="*/ 2411604 h 2793442"/>
                  <a:gd name="connsiteX2" fmla="*/ 422031 w 422031"/>
                  <a:gd name="connsiteY2" fmla="*/ 2793442 h 2793442"/>
                  <a:gd name="connsiteX3" fmla="*/ 301451 w 422031"/>
                  <a:gd name="connsiteY3" fmla="*/ 341644 h 2793442"/>
                  <a:gd name="connsiteX4" fmla="*/ 0 w 422031"/>
                  <a:gd name="connsiteY4" fmla="*/ 0 h 2793442"/>
                  <a:gd name="connsiteX0" fmla="*/ 0 w 422031"/>
                  <a:gd name="connsiteY0" fmla="*/ 0 h 2793442"/>
                  <a:gd name="connsiteX1" fmla="*/ 180871 w 422031"/>
                  <a:gd name="connsiteY1" fmla="*/ 2483018 h 2793442"/>
                  <a:gd name="connsiteX2" fmla="*/ 422031 w 422031"/>
                  <a:gd name="connsiteY2" fmla="*/ 2793442 h 2793442"/>
                  <a:gd name="connsiteX3" fmla="*/ 301451 w 422031"/>
                  <a:gd name="connsiteY3" fmla="*/ 341644 h 2793442"/>
                  <a:gd name="connsiteX4" fmla="*/ 0 w 422031"/>
                  <a:gd name="connsiteY4" fmla="*/ 0 h 2793442"/>
                  <a:gd name="connsiteX0" fmla="*/ 0 w 423964"/>
                  <a:gd name="connsiteY0" fmla="*/ 0 h 2798077"/>
                  <a:gd name="connsiteX1" fmla="*/ 180871 w 423964"/>
                  <a:gd name="connsiteY1" fmla="*/ 2483018 h 2798077"/>
                  <a:gd name="connsiteX2" fmla="*/ 423964 w 423964"/>
                  <a:gd name="connsiteY2" fmla="*/ 2798077 h 2798077"/>
                  <a:gd name="connsiteX3" fmla="*/ 301451 w 423964"/>
                  <a:gd name="connsiteY3" fmla="*/ 341644 h 2798077"/>
                  <a:gd name="connsiteX4" fmla="*/ 0 w 423964"/>
                  <a:gd name="connsiteY4" fmla="*/ 0 h 2798077"/>
                  <a:gd name="connsiteX0" fmla="*/ 0 w 433937"/>
                  <a:gd name="connsiteY0" fmla="*/ 0 h 2807630"/>
                  <a:gd name="connsiteX1" fmla="*/ 180871 w 433937"/>
                  <a:gd name="connsiteY1" fmla="*/ 2483018 h 2807630"/>
                  <a:gd name="connsiteX2" fmla="*/ 433937 w 433937"/>
                  <a:gd name="connsiteY2" fmla="*/ 2807630 h 2807630"/>
                  <a:gd name="connsiteX3" fmla="*/ 301451 w 433937"/>
                  <a:gd name="connsiteY3" fmla="*/ 341644 h 2807630"/>
                  <a:gd name="connsiteX4" fmla="*/ 0 w 433937"/>
                  <a:gd name="connsiteY4" fmla="*/ 0 h 2807630"/>
                  <a:gd name="connsiteX0" fmla="*/ 0 w 428258"/>
                  <a:gd name="connsiteY0" fmla="*/ 0 h 2784474"/>
                  <a:gd name="connsiteX1" fmla="*/ 180871 w 428258"/>
                  <a:gd name="connsiteY1" fmla="*/ 2483018 h 2784474"/>
                  <a:gd name="connsiteX2" fmla="*/ 428258 w 428258"/>
                  <a:gd name="connsiteY2" fmla="*/ 2784474 h 2784474"/>
                  <a:gd name="connsiteX3" fmla="*/ 301451 w 428258"/>
                  <a:gd name="connsiteY3" fmla="*/ 341644 h 2784474"/>
                  <a:gd name="connsiteX4" fmla="*/ 0 w 428258"/>
                  <a:gd name="connsiteY4" fmla="*/ 0 h 2784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258" h="2784474">
                    <a:moveTo>
                      <a:pt x="0" y="0"/>
                    </a:moveTo>
                    <a:lnTo>
                      <a:pt x="180871" y="2483018"/>
                    </a:lnTo>
                    <a:lnTo>
                      <a:pt x="428258" y="2784474"/>
                    </a:lnTo>
                    <a:lnTo>
                      <a:pt x="301451" y="34164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reeform 83"/>
              <p:cNvSpPr/>
              <p:nvPr/>
            </p:nvSpPr>
            <p:spPr bwMode="gray">
              <a:xfrm>
                <a:off x="3426488" y="1748413"/>
                <a:ext cx="1416817" cy="723482"/>
              </a:xfrm>
              <a:custGeom>
                <a:avLst/>
                <a:gdLst>
                  <a:gd name="connsiteX0" fmla="*/ 351692 w 1416817"/>
                  <a:gd name="connsiteY0" fmla="*/ 0 h 723482"/>
                  <a:gd name="connsiteX1" fmla="*/ 994787 w 1416817"/>
                  <a:gd name="connsiteY1" fmla="*/ 0 h 723482"/>
                  <a:gd name="connsiteX2" fmla="*/ 1416817 w 1416817"/>
                  <a:gd name="connsiteY2" fmla="*/ 331596 h 723482"/>
                  <a:gd name="connsiteX3" fmla="*/ 1045028 w 1416817"/>
                  <a:gd name="connsiteY3" fmla="*/ 723482 h 723482"/>
                  <a:gd name="connsiteX4" fmla="*/ 321547 w 1416817"/>
                  <a:gd name="connsiteY4" fmla="*/ 723482 h 723482"/>
                  <a:gd name="connsiteX5" fmla="*/ 0 w 1416817"/>
                  <a:gd name="connsiteY5" fmla="*/ 361741 h 723482"/>
                  <a:gd name="connsiteX6" fmla="*/ 351692 w 1416817"/>
                  <a:gd name="connsiteY6" fmla="*/ 0 h 723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16817" h="723482">
                    <a:moveTo>
                      <a:pt x="351692" y="0"/>
                    </a:moveTo>
                    <a:lnTo>
                      <a:pt x="994787" y="0"/>
                    </a:lnTo>
                    <a:lnTo>
                      <a:pt x="1416817" y="331596"/>
                    </a:lnTo>
                    <a:lnTo>
                      <a:pt x="1045028" y="723482"/>
                    </a:lnTo>
                    <a:lnTo>
                      <a:pt x="321547" y="723482"/>
                    </a:lnTo>
                    <a:lnTo>
                      <a:pt x="0" y="361741"/>
                    </a:lnTo>
                    <a:lnTo>
                      <a:pt x="351692" y="0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reeform 84"/>
              <p:cNvSpPr/>
              <p:nvPr/>
            </p:nvSpPr>
            <p:spPr bwMode="gray">
              <a:xfrm>
                <a:off x="3748035" y="2461846"/>
                <a:ext cx="723481" cy="2447972"/>
              </a:xfrm>
              <a:custGeom>
                <a:avLst/>
                <a:gdLst>
                  <a:gd name="connsiteX0" fmla="*/ 0 w 723481"/>
                  <a:gd name="connsiteY0" fmla="*/ 10049 h 2471895"/>
                  <a:gd name="connsiteX1" fmla="*/ 120580 w 723481"/>
                  <a:gd name="connsiteY1" fmla="*/ 2471895 h 2471895"/>
                  <a:gd name="connsiteX2" fmla="*/ 572756 w 723481"/>
                  <a:gd name="connsiteY2" fmla="*/ 2471895 h 2471895"/>
                  <a:gd name="connsiteX3" fmla="*/ 723481 w 723481"/>
                  <a:gd name="connsiteY3" fmla="*/ 0 h 2471895"/>
                  <a:gd name="connsiteX4" fmla="*/ 0 w 723481"/>
                  <a:gd name="connsiteY4" fmla="*/ 10049 h 2471895"/>
                  <a:gd name="connsiteX0" fmla="*/ 0 w 723481"/>
                  <a:gd name="connsiteY0" fmla="*/ 10049 h 2471895"/>
                  <a:gd name="connsiteX1" fmla="*/ 120580 w 723481"/>
                  <a:gd name="connsiteY1" fmla="*/ 2471895 h 2471895"/>
                  <a:gd name="connsiteX2" fmla="*/ 574419 w 723481"/>
                  <a:gd name="connsiteY2" fmla="*/ 2446964 h 2471895"/>
                  <a:gd name="connsiteX3" fmla="*/ 723481 w 723481"/>
                  <a:gd name="connsiteY3" fmla="*/ 0 h 2471895"/>
                  <a:gd name="connsiteX4" fmla="*/ 0 w 723481"/>
                  <a:gd name="connsiteY4" fmla="*/ 10049 h 2471895"/>
                  <a:gd name="connsiteX0" fmla="*/ 0 w 723481"/>
                  <a:gd name="connsiteY0" fmla="*/ 10049 h 2447972"/>
                  <a:gd name="connsiteX1" fmla="*/ 120580 w 723481"/>
                  <a:gd name="connsiteY1" fmla="*/ 2447972 h 2447972"/>
                  <a:gd name="connsiteX2" fmla="*/ 574419 w 723481"/>
                  <a:gd name="connsiteY2" fmla="*/ 2446964 h 2447972"/>
                  <a:gd name="connsiteX3" fmla="*/ 723481 w 723481"/>
                  <a:gd name="connsiteY3" fmla="*/ 0 h 2447972"/>
                  <a:gd name="connsiteX4" fmla="*/ 0 w 723481"/>
                  <a:gd name="connsiteY4" fmla="*/ 10049 h 2447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481" h="2447972">
                    <a:moveTo>
                      <a:pt x="0" y="10049"/>
                    </a:moveTo>
                    <a:lnTo>
                      <a:pt x="120580" y="2447972"/>
                    </a:lnTo>
                    <a:lnTo>
                      <a:pt x="574419" y="2446964"/>
                    </a:lnTo>
                    <a:lnTo>
                      <a:pt x="723481" y="0"/>
                    </a:lnTo>
                    <a:lnTo>
                      <a:pt x="0" y="10049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reeform 85"/>
              <p:cNvSpPr/>
              <p:nvPr/>
            </p:nvSpPr>
            <p:spPr bwMode="gray">
              <a:xfrm>
                <a:off x="3620218" y="4557694"/>
                <a:ext cx="1053591" cy="939666"/>
              </a:xfrm>
              <a:custGeom>
                <a:avLst/>
                <a:gdLst>
                  <a:gd name="connsiteX0" fmla="*/ 0 w 1065125"/>
                  <a:gd name="connsiteY0" fmla="*/ 40193 h 854110"/>
                  <a:gd name="connsiteX1" fmla="*/ 180870 w 1065125"/>
                  <a:gd name="connsiteY1" fmla="*/ 854110 h 854110"/>
                  <a:gd name="connsiteX2" fmla="*/ 703385 w 1065125"/>
                  <a:gd name="connsiteY2" fmla="*/ 854110 h 854110"/>
                  <a:gd name="connsiteX3" fmla="*/ 1065125 w 1065125"/>
                  <a:gd name="connsiteY3" fmla="*/ 0 h 854110"/>
                  <a:gd name="connsiteX4" fmla="*/ 693336 w 1065125"/>
                  <a:gd name="connsiteY4" fmla="*/ 371789 h 854110"/>
                  <a:gd name="connsiteX5" fmla="*/ 211015 w 1065125"/>
                  <a:gd name="connsiteY5" fmla="*/ 351692 h 854110"/>
                  <a:gd name="connsiteX6" fmla="*/ 0 w 1065125"/>
                  <a:gd name="connsiteY6" fmla="*/ 40193 h 854110"/>
                  <a:gd name="connsiteX0" fmla="*/ 0 w 1065125"/>
                  <a:gd name="connsiteY0" fmla="*/ 40193 h 854110"/>
                  <a:gd name="connsiteX1" fmla="*/ 252276 w 1065125"/>
                  <a:gd name="connsiteY1" fmla="*/ 854110 h 854110"/>
                  <a:gd name="connsiteX2" fmla="*/ 703385 w 1065125"/>
                  <a:gd name="connsiteY2" fmla="*/ 854110 h 854110"/>
                  <a:gd name="connsiteX3" fmla="*/ 1065125 w 1065125"/>
                  <a:gd name="connsiteY3" fmla="*/ 0 h 854110"/>
                  <a:gd name="connsiteX4" fmla="*/ 693336 w 1065125"/>
                  <a:gd name="connsiteY4" fmla="*/ 371789 h 854110"/>
                  <a:gd name="connsiteX5" fmla="*/ 211015 w 1065125"/>
                  <a:gd name="connsiteY5" fmla="*/ 351692 h 854110"/>
                  <a:gd name="connsiteX6" fmla="*/ 0 w 1065125"/>
                  <a:gd name="connsiteY6" fmla="*/ 40193 h 854110"/>
                  <a:gd name="connsiteX0" fmla="*/ 0 w 1039207"/>
                  <a:gd name="connsiteY0" fmla="*/ 34885 h 848802"/>
                  <a:gd name="connsiteX1" fmla="*/ 252276 w 1039207"/>
                  <a:gd name="connsiteY1" fmla="*/ 848802 h 848802"/>
                  <a:gd name="connsiteX2" fmla="*/ 703385 w 1039207"/>
                  <a:gd name="connsiteY2" fmla="*/ 848802 h 848802"/>
                  <a:gd name="connsiteX3" fmla="*/ 1039207 w 1039207"/>
                  <a:gd name="connsiteY3" fmla="*/ 0 h 848802"/>
                  <a:gd name="connsiteX4" fmla="*/ 693336 w 1039207"/>
                  <a:gd name="connsiteY4" fmla="*/ 366481 h 848802"/>
                  <a:gd name="connsiteX5" fmla="*/ 211015 w 1039207"/>
                  <a:gd name="connsiteY5" fmla="*/ 346384 h 848802"/>
                  <a:gd name="connsiteX6" fmla="*/ 0 w 1039207"/>
                  <a:gd name="connsiteY6" fmla="*/ 34885 h 848802"/>
                  <a:gd name="connsiteX0" fmla="*/ 0 w 1048836"/>
                  <a:gd name="connsiteY0" fmla="*/ 50826 h 848802"/>
                  <a:gd name="connsiteX1" fmla="*/ 261905 w 1048836"/>
                  <a:gd name="connsiteY1" fmla="*/ 848802 h 848802"/>
                  <a:gd name="connsiteX2" fmla="*/ 713014 w 1048836"/>
                  <a:gd name="connsiteY2" fmla="*/ 848802 h 848802"/>
                  <a:gd name="connsiteX3" fmla="*/ 1048836 w 1048836"/>
                  <a:gd name="connsiteY3" fmla="*/ 0 h 848802"/>
                  <a:gd name="connsiteX4" fmla="*/ 702965 w 1048836"/>
                  <a:gd name="connsiteY4" fmla="*/ 366481 h 848802"/>
                  <a:gd name="connsiteX5" fmla="*/ 220644 w 1048836"/>
                  <a:gd name="connsiteY5" fmla="*/ 346384 h 848802"/>
                  <a:gd name="connsiteX6" fmla="*/ 0 w 1048836"/>
                  <a:gd name="connsiteY6" fmla="*/ 50826 h 848802"/>
                  <a:gd name="connsiteX0" fmla="*/ 0 w 1048836"/>
                  <a:gd name="connsiteY0" fmla="*/ 50826 h 848802"/>
                  <a:gd name="connsiteX1" fmla="*/ 261905 w 1048836"/>
                  <a:gd name="connsiteY1" fmla="*/ 848802 h 848802"/>
                  <a:gd name="connsiteX2" fmla="*/ 713014 w 1048836"/>
                  <a:gd name="connsiteY2" fmla="*/ 848802 h 848802"/>
                  <a:gd name="connsiteX3" fmla="*/ 1048836 w 1048836"/>
                  <a:gd name="connsiteY3" fmla="*/ 0 h 848802"/>
                  <a:gd name="connsiteX4" fmla="*/ 702965 w 1048836"/>
                  <a:gd name="connsiteY4" fmla="*/ 366481 h 848802"/>
                  <a:gd name="connsiteX5" fmla="*/ 254540 w 1048836"/>
                  <a:gd name="connsiteY5" fmla="*/ 345377 h 848802"/>
                  <a:gd name="connsiteX6" fmla="*/ 0 w 1048836"/>
                  <a:gd name="connsiteY6" fmla="*/ 50826 h 848802"/>
                  <a:gd name="connsiteX0" fmla="*/ 0 w 1048836"/>
                  <a:gd name="connsiteY0" fmla="*/ 50826 h 848802"/>
                  <a:gd name="connsiteX1" fmla="*/ 261905 w 1048836"/>
                  <a:gd name="connsiteY1" fmla="*/ 848802 h 848802"/>
                  <a:gd name="connsiteX2" fmla="*/ 713014 w 1048836"/>
                  <a:gd name="connsiteY2" fmla="*/ 848802 h 848802"/>
                  <a:gd name="connsiteX3" fmla="*/ 1048836 w 1048836"/>
                  <a:gd name="connsiteY3" fmla="*/ 0 h 848802"/>
                  <a:gd name="connsiteX4" fmla="*/ 702965 w 1048836"/>
                  <a:gd name="connsiteY4" fmla="*/ 342557 h 848802"/>
                  <a:gd name="connsiteX5" fmla="*/ 254540 w 1048836"/>
                  <a:gd name="connsiteY5" fmla="*/ 345377 h 848802"/>
                  <a:gd name="connsiteX6" fmla="*/ 0 w 1048836"/>
                  <a:gd name="connsiteY6" fmla="*/ 50826 h 848802"/>
                  <a:gd name="connsiteX0" fmla="*/ 0 w 1048836"/>
                  <a:gd name="connsiteY0" fmla="*/ 50826 h 938903"/>
                  <a:gd name="connsiteX1" fmla="*/ 261905 w 1048836"/>
                  <a:gd name="connsiteY1" fmla="*/ 848802 h 938903"/>
                  <a:gd name="connsiteX2" fmla="*/ 480860 w 1048836"/>
                  <a:gd name="connsiteY2" fmla="*/ 938903 h 938903"/>
                  <a:gd name="connsiteX3" fmla="*/ 713014 w 1048836"/>
                  <a:gd name="connsiteY3" fmla="*/ 848802 h 938903"/>
                  <a:gd name="connsiteX4" fmla="*/ 1048836 w 1048836"/>
                  <a:gd name="connsiteY4" fmla="*/ 0 h 938903"/>
                  <a:gd name="connsiteX5" fmla="*/ 702965 w 1048836"/>
                  <a:gd name="connsiteY5" fmla="*/ 342557 h 938903"/>
                  <a:gd name="connsiteX6" fmla="*/ 254540 w 1048836"/>
                  <a:gd name="connsiteY6" fmla="*/ 345377 h 938903"/>
                  <a:gd name="connsiteX7" fmla="*/ 0 w 1048836"/>
                  <a:gd name="connsiteY7" fmla="*/ 50826 h 938903"/>
                  <a:gd name="connsiteX0" fmla="*/ 0 w 1048836"/>
                  <a:gd name="connsiteY0" fmla="*/ 50826 h 930109"/>
                  <a:gd name="connsiteX1" fmla="*/ 261905 w 1048836"/>
                  <a:gd name="connsiteY1" fmla="*/ 848802 h 930109"/>
                  <a:gd name="connsiteX2" fmla="*/ 421820 w 1048836"/>
                  <a:gd name="connsiteY2" fmla="*/ 930109 h 930109"/>
                  <a:gd name="connsiteX3" fmla="*/ 713014 w 1048836"/>
                  <a:gd name="connsiteY3" fmla="*/ 848802 h 930109"/>
                  <a:gd name="connsiteX4" fmla="*/ 1048836 w 1048836"/>
                  <a:gd name="connsiteY4" fmla="*/ 0 h 930109"/>
                  <a:gd name="connsiteX5" fmla="*/ 702965 w 1048836"/>
                  <a:gd name="connsiteY5" fmla="*/ 342557 h 930109"/>
                  <a:gd name="connsiteX6" fmla="*/ 254540 w 1048836"/>
                  <a:gd name="connsiteY6" fmla="*/ 345377 h 930109"/>
                  <a:gd name="connsiteX7" fmla="*/ 0 w 1048836"/>
                  <a:gd name="connsiteY7" fmla="*/ 50826 h 930109"/>
                  <a:gd name="connsiteX0" fmla="*/ 0 w 1048836"/>
                  <a:gd name="connsiteY0" fmla="*/ 50826 h 934962"/>
                  <a:gd name="connsiteX1" fmla="*/ 261905 w 1048836"/>
                  <a:gd name="connsiteY1" fmla="*/ 848802 h 934962"/>
                  <a:gd name="connsiteX2" fmla="*/ 421820 w 1048836"/>
                  <a:gd name="connsiteY2" fmla="*/ 930109 h 934962"/>
                  <a:gd name="connsiteX3" fmla="*/ 545692 w 1048836"/>
                  <a:gd name="connsiteY3" fmla="*/ 934962 h 934962"/>
                  <a:gd name="connsiteX4" fmla="*/ 713014 w 1048836"/>
                  <a:gd name="connsiteY4" fmla="*/ 848802 h 934962"/>
                  <a:gd name="connsiteX5" fmla="*/ 1048836 w 1048836"/>
                  <a:gd name="connsiteY5" fmla="*/ 0 h 934962"/>
                  <a:gd name="connsiteX6" fmla="*/ 702965 w 1048836"/>
                  <a:gd name="connsiteY6" fmla="*/ 342557 h 934962"/>
                  <a:gd name="connsiteX7" fmla="*/ 254540 w 1048836"/>
                  <a:gd name="connsiteY7" fmla="*/ 345377 h 934962"/>
                  <a:gd name="connsiteX8" fmla="*/ 0 w 1048836"/>
                  <a:gd name="connsiteY8" fmla="*/ 50826 h 934962"/>
                  <a:gd name="connsiteX0" fmla="*/ 0 w 1048836"/>
                  <a:gd name="connsiteY0" fmla="*/ 50826 h 937329"/>
                  <a:gd name="connsiteX1" fmla="*/ 261905 w 1048836"/>
                  <a:gd name="connsiteY1" fmla="*/ 848802 h 937329"/>
                  <a:gd name="connsiteX2" fmla="*/ 421820 w 1048836"/>
                  <a:gd name="connsiteY2" fmla="*/ 930109 h 937329"/>
                  <a:gd name="connsiteX3" fmla="*/ 564745 w 1048836"/>
                  <a:gd name="connsiteY3" fmla="*/ 937329 h 937329"/>
                  <a:gd name="connsiteX4" fmla="*/ 713014 w 1048836"/>
                  <a:gd name="connsiteY4" fmla="*/ 848802 h 937329"/>
                  <a:gd name="connsiteX5" fmla="*/ 1048836 w 1048836"/>
                  <a:gd name="connsiteY5" fmla="*/ 0 h 937329"/>
                  <a:gd name="connsiteX6" fmla="*/ 702965 w 1048836"/>
                  <a:gd name="connsiteY6" fmla="*/ 342557 h 937329"/>
                  <a:gd name="connsiteX7" fmla="*/ 254540 w 1048836"/>
                  <a:gd name="connsiteY7" fmla="*/ 345377 h 937329"/>
                  <a:gd name="connsiteX8" fmla="*/ 0 w 1048836"/>
                  <a:gd name="connsiteY8" fmla="*/ 50826 h 937329"/>
                  <a:gd name="connsiteX0" fmla="*/ 0 w 1048836"/>
                  <a:gd name="connsiteY0" fmla="*/ 50826 h 930109"/>
                  <a:gd name="connsiteX1" fmla="*/ 261905 w 1048836"/>
                  <a:gd name="connsiteY1" fmla="*/ 848802 h 930109"/>
                  <a:gd name="connsiteX2" fmla="*/ 421820 w 1048836"/>
                  <a:gd name="connsiteY2" fmla="*/ 930109 h 930109"/>
                  <a:gd name="connsiteX3" fmla="*/ 564745 w 1048836"/>
                  <a:gd name="connsiteY3" fmla="*/ 927804 h 930109"/>
                  <a:gd name="connsiteX4" fmla="*/ 713014 w 1048836"/>
                  <a:gd name="connsiteY4" fmla="*/ 848802 h 930109"/>
                  <a:gd name="connsiteX5" fmla="*/ 1048836 w 1048836"/>
                  <a:gd name="connsiteY5" fmla="*/ 0 h 930109"/>
                  <a:gd name="connsiteX6" fmla="*/ 702965 w 1048836"/>
                  <a:gd name="connsiteY6" fmla="*/ 342557 h 930109"/>
                  <a:gd name="connsiteX7" fmla="*/ 254540 w 1048836"/>
                  <a:gd name="connsiteY7" fmla="*/ 345377 h 930109"/>
                  <a:gd name="connsiteX8" fmla="*/ 0 w 1048836"/>
                  <a:gd name="connsiteY8" fmla="*/ 50826 h 930109"/>
                  <a:gd name="connsiteX0" fmla="*/ 0 w 1048836"/>
                  <a:gd name="connsiteY0" fmla="*/ 50826 h 930109"/>
                  <a:gd name="connsiteX1" fmla="*/ 261905 w 1048836"/>
                  <a:gd name="connsiteY1" fmla="*/ 848802 h 930109"/>
                  <a:gd name="connsiteX2" fmla="*/ 421820 w 1048836"/>
                  <a:gd name="connsiteY2" fmla="*/ 930109 h 930109"/>
                  <a:gd name="connsiteX3" fmla="*/ 564745 w 1048836"/>
                  <a:gd name="connsiteY3" fmla="*/ 927804 h 930109"/>
                  <a:gd name="connsiteX4" fmla="*/ 713014 w 1048836"/>
                  <a:gd name="connsiteY4" fmla="*/ 848802 h 930109"/>
                  <a:gd name="connsiteX5" fmla="*/ 1048836 w 1048836"/>
                  <a:gd name="connsiteY5" fmla="*/ 0 h 930109"/>
                  <a:gd name="connsiteX6" fmla="*/ 702965 w 1048836"/>
                  <a:gd name="connsiteY6" fmla="*/ 342557 h 930109"/>
                  <a:gd name="connsiteX7" fmla="*/ 266451 w 1048836"/>
                  <a:gd name="connsiteY7" fmla="*/ 381178 h 930109"/>
                  <a:gd name="connsiteX8" fmla="*/ 0 w 1048836"/>
                  <a:gd name="connsiteY8" fmla="*/ 50826 h 930109"/>
                  <a:gd name="connsiteX0" fmla="*/ 0 w 1048836"/>
                  <a:gd name="connsiteY0" fmla="*/ 50826 h 930109"/>
                  <a:gd name="connsiteX1" fmla="*/ 261905 w 1048836"/>
                  <a:gd name="connsiteY1" fmla="*/ 848802 h 930109"/>
                  <a:gd name="connsiteX2" fmla="*/ 421820 w 1048836"/>
                  <a:gd name="connsiteY2" fmla="*/ 930109 h 930109"/>
                  <a:gd name="connsiteX3" fmla="*/ 564745 w 1048836"/>
                  <a:gd name="connsiteY3" fmla="*/ 927804 h 930109"/>
                  <a:gd name="connsiteX4" fmla="*/ 713014 w 1048836"/>
                  <a:gd name="connsiteY4" fmla="*/ 848802 h 930109"/>
                  <a:gd name="connsiteX5" fmla="*/ 1048836 w 1048836"/>
                  <a:gd name="connsiteY5" fmla="*/ 0 h 930109"/>
                  <a:gd name="connsiteX6" fmla="*/ 702965 w 1048836"/>
                  <a:gd name="connsiteY6" fmla="*/ 378369 h 930109"/>
                  <a:gd name="connsiteX7" fmla="*/ 266451 w 1048836"/>
                  <a:gd name="connsiteY7" fmla="*/ 381178 h 930109"/>
                  <a:gd name="connsiteX8" fmla="*/ 0 w 1048836"/>
                  <a:gd name="connsiteY8" fmla="*/ 50826 h 930109"/>
                  <a:gd name="connsiteX0" fmla="*/ 0 w 1034542"/>
                  <a:gd name="connsiteY0" fmla="*/ 109651 h 930109"/>
                  <a:gd name="connsiteX1" fmla="*/ 247611 w 1034542"/>
                  <a:gd name="connsiteY1" fmla="*/ 848802 h 930109"/>
                  <a:gd name="connsiteX2" fmla="*/ 407526 w 1034542"/>
                  <a:gd name="connsiteY2" fmla="*/ 930109 h 930109"/>
                  <a:gd name="connsiteX3" fmla="*/ 550451 w 1034542"/>
                  <a:gd name="connsiteY3" fmla="*/ 927804 h 930109"/>
                  <a:gd name="connsiteX4" fmla="*/ 698720 w 1034542"/>
                  <a:gd name="connsiteY4" fmla="*/ 848802 h 930109"/>
                  <a:gd name="connsiteX5" fmla="*/ 1034542 w 1034542"/>
                  <a:gd name="connsiteY5" fmla="*/ 0 h 930109"/>
                  <a:gd name="connsiteX6" fmla="*/ 688671 w 1034542"/>
                  <a:gd name="connsiteY6" fmla="*/ 378369 h 930109"/>
                  <a:gd name="connsiteX7" fmla="*/ 252157 w 1034542"/>
                  <a:gd name="connsiteY7" fmla="*/ 381178 h 930109"/>
                  <a:gd name="connsiteX8" fmla="*/ 0 w 1034542"/>
                  <a:gd name="connsiteY8" fmla="*/ 109651 h 930109"/>
                  <a:gd name="connsiteX0" fmla="*/ 0 w 1017873"/>
                  <a:gd name="connsiteY0" fmla="*/ 66174 h 886632"/>
                  <a:gd name="connsiteX1" fmla="*/ 247611 w 1017873"/>
                  <a:gd name="connsiteY1" fmla="*/ 805325 h 886632"/>
                  <a:gd name="connsiteX2" fmla="*/ 407526 w 1017873"/>
                  <a:gd name="connsiteY2" fmla="*/ 886632 h 886632"/>
                  <a:gd name="connsiteX3" fmla="*/ 550451 w 1017873"/>
                  <a:gd name="connsiteY3" fmla="*/ 884327 h 886632"/>
                  <a:gd name="connsiteX4" fmla="*/ 698720 w 1017873"/>
                  <a:gd name="connsiteY4" fmla="*/ 805325 h 886632"/>
                  <a:gd name="connsiteX5" fmla="*/ 1017873 w 1017873"/>
                  <a:gd name="connsiteY5" fmla="*/ 0 h 886632"/>
                  <a:gd name="connsiteX6" fmla="*/ 688671 w 1017873"/>
                  <a:gd name="connsiteY6" fmla="*/ 334892 h 886632"/>
                  <a:gd name="connsiteX7" fmla="*/ 252157 w 1017873"/>
                  <a:gd name="connsiteY7" fmla="*/ 337701 h 886632"/>
                  <a:gd name="connsiteX8" fmla="*/ 0 w 1017873"/>
                  <a:gd name="connsiteY8" fmla="*/ 66174 h 886632"/>
                  <a:gd name="connsiteX0" fmla="*/ 0 w 1017873"/>
                  <a:gd name="connsiteY0" fmla="*/ 66174 h 886632"/>
                  <a:gd name="connsiteX1" fmla="*/ 247611 w 1017873"/>
                  <a:gd name="connsiteY1" fmla="*/ 805325 h 886632"/>
                  <a:gd name="connsiteX2" fmla="*/ 407526 w 1017873"/>
                  <a:gd name="connsiteY2" fmla="*/ 886632 h 886632"/>
                  <a:gd name="connsiteX3" fmla="*/ 550451 w 1017873"/>
                  <a:gd name="connsiteY3" fmla="*/ 884327 h 886632"/>
                  <a:gd name="connsiteX4" fmla="*/ 698720 w 1017873"/>
                  <a:gd name="connsiteY4" fmla="*/ 805325 h 886632"/>
                  <a:gd name="connsiteX5" fmla="*/ 1017873 w 1017873"/>
                  <a:gd name="connsiteY5" fmla="*/ 0 h 886632"/>
                  <a:gd name="connsiteX6" fmla="*/ 688671 w 1017873"/>
                  <a:gd name="connsiteY6" fmla="*/ 334892 h 886632"/>
                  <a:gd name="connsiteX7" fmla="*/ 225968 w 1017873"/>
                  <a:gd name="connsiteY7" fmla="*/ 345364 h 886632"/>
                  <a:gd name="connsiteX8" fmla="*/ 0 w 1017873"/>
                  <a:gd name="connsiteY8" fmla="*/ 66174 h 886632"/>
                  <a:gd name="connsiteX0" fmla="*/ 0 w 1017873"/>
                  <a:gd name="connsiteY0" fmla="*/ 66174 h 886632"/>
                  <a:gd name="connsiteX1" fmla="*/ 247611 w 1017873"/>
                  <a:gd name="connsiteY1" fmla="*/ 805325 h 886632"/>
                  <a:gd name="connsiteX2" fmla="*/ 407526 w 1017873"/>
                  <a:gd name="connsiteY2" fmla="*/ 886632 h 886632"/>
                  <a:gd name="connsiteX3" fmla="*/ 550451 w 1017873"/>
                  <a:gd name="connsiteY3" fmla="*/ 884327 h 886632"/>
                  <a:gd name="connsiteX4" fmla="*/ 698720 w 1017873"/>
                  <a:gd name="connsiteY4" fmla="*/ 805325 h 886632"/>
                  <a:gd name="connsiteX5" fmla="*/ 1017873 w 1017873"/>
                  <a:gd name="connsiteY5" fmla="*/ 0 h 886632"/>
                  <a:gd name="connsiteX6" fmla="*/ 719629 w 1017873"/>
                  <a:gd name="connsiteY6" fmla="*/ 342554 h 886632"/>
                  <a:gd name="connsiteX7" fmla="*/ 225968 w 1017873"/>
                  <a:gd name="connsiteY7" fmla="*/ 345364 h 886632"/>
                  <a:gd name="connsiteX8" fmla="*/ 0 w 1017873"/>
                  <a:gd name="connsiteY8" fmla="*/ 66174 h 886632"/>
                  <a:gd name="connsiteX0" fmla="*/ 0 w 1017873"/>
                  <a:gd name="connsiteY0" fmla="*/ 66174 h 886632"/>
                  <a:gd name="connsiteX1" fmla="*/ 247611 w 1017873"/>
                  <a:gd name="connsiteY1" fmla="*/ 805325 h 886632"/>
                  <a:gd name="connsiteX2" fmla="*/ 407526 w 1017873"/>
                  <a:gd name="connsiteY2" fmla="*/ 886632 h 886632"/>
                  <a:gd name="connsiteX3" fmla="*/ 550451 w 1017873"/>
                  <a:gd name="connsiteY3" fmla="*/ 884327 h 886632"/>
                  <a:gd name="connsiteX4" fmla="*/ 698720 w 1017873"/>
                  <a:gd name="connsiteY4" fmla="*/ 805325 h 886632"/>
                  <a:gd name="connsiteX5" fmla="*/ 1017873 w 1017873"/>
                  <a:gd name="connsiteY5" fmla="*/ 0 h 886632"/>
                  <a:gd name="connsiteX6" fmla="*/ 719629 w 1017873"/>
                  <a:gd name="connsiteY6" fmla="*/ 342554 h 886632"/>
                  <a:gd name="connsiteX7" fmla="*/ 233117 w 1017873"/>
                  <a:gd name="connsiteY7" fmla="*/ 253264 h 886632"/>
                  <a:gd name="connsiteX8" fmla="*/ 0 w 1017873"/>
                  <a:gd name="connsiteY8" fmla="*/ 66174 h 886632"/>
                  <a:gd name="connsiteX0" fmla="*/ 0 w 1017873"/>
                  <a:gd name="connsiteY0" fmla="*/ 66174 h 886632"/>
                  <a:gd name="connsiteX1" fmla="*/ 247611 w 1017873"/>
                  <a:gd name="connsiteY1" fmla="*/ 805325 h 886632"/>
                  <a:gd name="connsiteX2" fmla="*/ 407526 w 1017873"/>
                  <a:gd name="connsiteY2" fmla="*/ 886632 h 886632"/>
                  <a:gd name="connsiteX3" fmla="*/ 550451 w 1017873"/>
                  <a:gd name="connsiteY3" fmla="*/ 884327 h 886632"/>
                  <a:gd name="connsiteX4" fmla="*/ 698720 w 1017873"/>
                  <a:gd name="connsiteY4" fmla="*/ 805325 h 886632"/>
                  <a:gd name="connsiteX5" fmla="*/ 1017873 w 1017873"/>
                  <a:gd name="connsiteY5" fmla="*/ 0 h 886632"/>
                  <a:gd name="connsiteX6" fmla="*/ 695816 w 1017873"/>
                  <a:gd name="connsiteY6" fmla="*/ 253024 h 886632"/>
                  <a:gd name="connsiteX7" fmla="*/ 233117 w 1017873"/>
                  <a:gd name="connsiteY7" fmla="*/ 253264 h 886632"/>
                  <a:gd name="connsiteX8" fmla="*/ 0 w 1017873"/>
                  <a:gd name="connsiteY8" fmla="*/ 66174 h 886632"/>
                  <a:gd name="connsiteX0" fmla="*/ 0 w 1041685"/>
                  <a:gd name="connsiteY0" fmla="*/ 188958 h 1009416"/>
                  <a:gd name="connsiteX1" fmla="*/ 247611 w 1041685"/>
                  <a:gd name="connsiteY1" fmla="*/ 928109 h 1009416"/>
                  <a:gd name="connsiteX2" fmla="*/ 407526 w 1041685"/>
                  <a:gd name="connsiteY2" fmla="*/ 1009416 h 1009416"/>
                  <a:gd name="connsiteX3" fmla="*/ 550451 w 1041685"/>
                  <a:gd name="connsiteY3" fmla="*/ 1007111 h 1009416"/>
                  <a:gd name="connsiteX4" fmla="*/ 698720 w 1041685"/>
                  <a:gd name="connsiteY4" fmla="*/ 928109 h 1009416"/>
                  <a:gd name="connsiteX5" fmla="*/ 1041685 w 1041685"/>
                  <a:gd name="connsiteY5" fmla="*/ 0 h 1009416"/>
                  <a:gd name="connsiteX6" fmla="*/ 695816 w 1041685"/>
                  <a:gd name="connsiteY6" fmla="*/ 375808 h 1009416"/>
                  <a:gd name="connsiteX7" fmla="*/ 233117 w 1041685"/>
                  <a:gd name="connsiteY7" fmla="*/ 376048 h 1009416"/>
                  <a:gd name="connsiteX8" fmla="*/ 0 w 1041685"/>
                  <a:gd name="connsiteY8" fmla="*/ 188958 h 1009416"/>
                  <a:gd name="connsiteX0" fmla="*/ 0 w 1053591"/>
                  <a:gd name="connsiteY0" fmla="*/ 58499 h 1009416"/>
                  <a:gd name="connsiteX1" fmla="*/ 259517 w 1053591"/>
                  <a:gd name="connsiteY1" fmla="*/ 928109 h 1009416"/>
                  <a:gd name="connsiteX2" fmla="*/ 419432 w 1053591"/>
                  <a:gd name="connsiteY2" fmla="*/ 1009416 h 1009416"/>
                  <a:gd name="connsiteX3" fmla="*/ 562357 w 1053591"/>
                  <a:gd name="connsiteY3" fmla="*/ 1007111 h 1009416"/>
                  <a:gd name="connsiteX4" fmla="*/ 710626 w 1053591"/>
                  <a:gd name="connsiteY4" fmla="*/ 928109 h 1009416"/>
                  <a:gd name="connsiteX5" fmla="*/ 1053591 w 1053591"/>
                  <a:gd name="connsiteY5" fmla="*/ 0 h 1009416"/>
                  <a:gd name="connsiteX6" fmla="*/ 707722 w 1053591"/>
                  <a:gd name="connsiteY6" fmla="*/ 375808 h 1009416"/>
                  <a:gd name="connsiteX7" fmla="*/ 245023 w 1053591"/>
                  <a:gd name="connsiteY7" fmla="*/ 376048 h 1009416"/>
                  <a:gd name="connsiteX8" fmla="*/ 0 w 1053591"/>
                  <a:gd name="connsiteY8" fmla="*/ 58499 h 1009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3591" h="1009416">
                    <a:moveTo>
                      <a:pt x="0" y="58499"/>
                    </a:moveTo>
                    <a:lnTo>
                      <a:pt x="259517" y="928109"/>
                    </a:lnTo>
                    <a:lnTo>
                      <a:pt x="419432" y="1009416"/>
                    </a:lnTo>
                    <a:lnTo>
                      <a:pt x="562357" y="1007111"/>
                    </a:lnTo>
                    <a:lnTo>
                      <a:pt x="710626" y="928109"/>
                    </a:lnTo>
                    <a:lnTo>
                      <a:pt x="1053591" y="0"/>
                    </a:lnTo>
                    <a:lnTo>
                      <a:pt x="707722" y="375808"/>
                    </a:lnTo>
                    <a:lnTo>
                      <a:pt x="245023" y="376048"/>
                    </a:lnTo>
                    <a:lnTo>
                      <a:pt x="0" y="58499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reeform 86"/>
              <p:cNvSpPr/>
              <p:nvPr/>
            </p:nvSpPr>
            <p:spPr bwMode="gray">
              <a:xfrm>
                <a:off x="3883819" y="5419725"/>
                <a:ext cx="447302" cy="466226"/>
              </a:xfrm>
              <a:custGeom>
                <a:avLst/>
                <a:gdLst>
                  <a:gd name="connsiteX0" fmla="*/ 0 w 422031"/>
                  <a:gd name="connsiteY0" fmla="*/ 10049 h 502418"/>
                  <a:gd name="connsiteX1" fmla="*/ 180871 w 422031"/>
                  <a:gd name="connsiteY1" fmla="*/ 502418 h 502418"/>
                  <a:gd name="connsiteX2" fmla="*/ 422031 w 422031"/>
                  <a:gd name="connsiteY2" fmla="*/ 0 h 502418"/>
                  <a:gd name="connsiteX3" fmla="*/ 0 w 422031"/>
                  <a:gd name="connsiteY3" fmla="*/ 10049 h 502418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0 w 422031"/>
                  <a:gd name="connsiteY3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196617 w 422031"/>
                  <a:gd name="connsiteY3" fmla="*/ 97658 h 483052"/>
                  <a:gd name="connsiteX4" fmla="*/ 0 w 422031"/>
                  <a:gd name="connsiteY4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154102 w 422031"/>
                  <a:gd name="connsiteY3" fmla="*/ 94373 h 483052"/>
                  <a:gd name="connsiteX4" fmla="*/ 0 w 422031"/>
                  <a:gd name="connsiteY4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73879 w 422031"/>
                  <a:gd name="connsiteY3" fmla="*/ 105175 h 483052"/>
                  <a:gd name="connsiteX4" fmla="*/ 154102 w 422031"/>
                  <a:gd name="connsiteY4" fmla="*/ 94373 h 483052"/>
                  <a:gd name="connsiteX5" fmla="*/ 0 w 422031"/>
                  <a:gd name="connsiteY5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54091 w 422031"/>
                  <a:gd name="connsiteY3" fmla="*/ 100398 h 483052"/>
                  <a:gd name="connsiteX4" fmla="*/ 154102 w 422031"/>
                  <a:gd name="connsiteY4" fmla="*/ 94373 h 483052"/>
                  <a:gd name="connsiteX5" fmla="*/ 0 w 422031"/>
                  <a:gd name="connsiteY5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71682 w 422031"/>
                  <a:gd name="connsiteY3" fmla="*/ 100398 h 483052"/>
                  <a:gd name="connsiteX4" fmla="*/ 154102 w 422031"/>
                  <a:gd name="connsiteY4" fmla="*/ 94373 h 483052"/>
                  <a:gd name="connsiteX5" fmla="*/ 0 w 422031"/>
                  <a:gd name="connsiteY5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84681 w 422031"/>
                  <a:gd name="connsiteY3" fmla="*/ 92365 h 483052"/>
                  <a:gd name="connsiteX4" fmla="*/ 154102 w 422031"/>
                  <a:gd name="connsiteY4" fmla="*/ 94373 h 483052"/>
                  <a:gd name="connsiteX5" fmla="*/ 0 w 422031"/>
                  <a:gd name="connsiteY5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84681 w 422031"/>
                  <a:gd name="connsiteY3" fmla="*/ 92365 h 483052"/>
                  <a:gd name="connsiteX4" fmla="*/ 149769 w 422031"/>
                  <a:gd name="connsiteY4" fmla="*/ 27665 h 483052"/>
                  <a:gd name="connsiteX5" fmla="*/ 0 w 422031"/>
                  <a:gd name="connsiteY5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80349 w 422031"/>
                  <a:gd name="connsiteY3" fmla="*/ 22877 h 483052"/>
                  <a:gd name="connsiteX4" fmla="*/ 149769 w 422031"/>
                  <a:gd name="connsiteY4" fmla="*/ 27665 h 483052"/>
                  <a:gd name="connsiteX5" fmla="*/ 0 w 422031"/>
                  <a:gd name="connsiteY5" fmla="*/ 10049 h 483052"/>
                  <a:gd name="connsiteX0" fmla="*/ 0 w 413367"/>
                  <a:gd name="connsiteY0" fmla="*/ 71198 h 544201"/>
                  <a:gd name="connsiteX1" fmla="*/ 192593 w 413367"/>
                  <a:gd name="connsiteY1" fmla="*/ 544201 h 544201"/>
                  <a:gd name="connsiteX2" fmla="*/ 413367 w 413367"/>
                  <a:gd name="connsiteY2" fmla="*/ 0 h 544201"/>
                  <a:gd name="connsiteX3" fmla="*/ 280349 w 413367"/>
                  <a:gd name="connsiteY3" fmla="*/ 84026 h 544201"/>
                  <a:gd name="connsiteX4" fmla="*/ 149769 w 413367"/>
                  <a:gd name="connsiteY4" fmla="*/ 88814 h 544201"/>
                  <a:gd name="connsiteX5" fmla="*/ 0 w 413367"/>
                  <a:gd name="connsiteY5" fmla="*/ 71198 h 544201"/>
                  <a:gd name="connsiteX0" fmla="*/ 0 w 406869"/>
                  <a:gd name="connsiteY0" fmla="*/ 1711 h 544201"/>
                  <a:gd name="connsiteX1" fmla="*/ 186095 w 406869"/>
                  <a:gd name="connsiteY1" fmla="*/ 544201 h 544201"/>
                  <a:gd name="connsiteX2" fmla="*/ 406869 w 406869"/>
                  <a:gd name="connsiteY2" fmla="*/ 0 h 544201"/>
                  <a:gd name="connsiteX3" fmla="*/ 273851 w 406869"/>
                  <a:gd name="connsiteY3" fmla="*/ 84026 h 544201"/>
                  <a:gd name="connsiteX4" fmla="*/ 143271 w 406869"/>
                  <a:gd name="connsiteY4" fmla="*/ 88814 h 544201"/>
                  <a:gd name="connsiteX5" fmla="*/ 0 w 406869"/>
                  <a:gd name="connsiteY5" fmla="*/ 1711 h 544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6869" h="544201">
                    <a:moveTo>
                      <a:pt x="0" y="1711"/>
                    </a:moveTo>
                    <a:lnTo>
                      <a:pt x="186095" y="544201"/>
                    </a:lnTo>
                    <a:lnTo>
                      <a:pt x="406869" y="0"/>
                    </a:lnTo>
                    <a:lnTo>
                      <a:pt x="273851" y="84026"/>
                    </a:lnTo>
                    <a:lnTo>
                      <a:pt x="143271" y="88814"/>
                    </a:lnTo>
                    <a:lnTo>
                      <a:pt x="0" y="1711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 bwMode="gray">
              <a:xfrm>
                <a:off x="3929058" y="2000240"/>
                <a:ext cx="428628" cy="214314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80"/>
            <p:cNvGrpSpPr/>
            <p:nvPr/>
          </p:nvGrpSpPr>
          <p:grpSpPr bwMode="gray">
            <a:xfrm rot="1587450">
              <a:off x="1070347" y="1418806"/>
              <a:ext cx="831122" cy="831402"/>
              <a:chOff x="3500430" y="1714488"/>
              <a:chExt cx="2357454" cy="2358248"/>
            </a:xfrm>
            <a:solidFill>
              <a:schemeClr val="tx2"/>
            </a:solidFill>
            <a:effectLst/>
          </p:grpSpPr>
          <p:sp>
            <p:nvSpPr>
              <p:cNvPr id="76" name="Oval 75"/>
              <p:cNvSpPr/>
              <p:nvPr/>
            </p:nvSpPr>
            <p:spPr bwMode="gray">
              <a:xfrm>
                <a:off x="3500430" y="1714488"/>
                <a:ext cx="2357454" cy="2357454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 bwMode="gray">
              <a:xfrm>
                <a:off x="4071934" y="1714488"/>
                <a:ext cx="1214446" cy="2357454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Connector 77"/>
              <p:cNvCxnSpPr>
                <a:stCxn id="77" idx="0"/>
                <a:endCxn id="77" idx="4"/>
              </p:cNvCxnSpPr>
              <p:nvPr/>
            </p:nvCxnSpPr>
            <p:spPr bwMode="gray">
              <a:xfrm rot="16200000" flipH="1">
                <a:off x="3500430" y="2893215"/>
                <a:ext cx="2357454" cy="1588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>
                <a:stCxn id="76" idx="2"/>
                <a:endCxn id="76" idx="6"/>
              </p:cNvCxnSpPr>
              <p:nvPr/>
            </p:nvCxnSpPr>
            <p:spPr bwMode="gray">
              <a:xfrm rot="10800000" flipH="1">
                <a:off x="3500430" y="2893215"/>
                <a:ext cx="2357454" cy="1588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Freeform 79"/>
              <p:cNvSpPr/>
              <p:nvPr/>
            </p:nvSpPr>
            <p:spPr bwMode="gray">
              <a:xfrm>
                <a:off x="3790276" y="3436537"/>
                <a:ext cx="1736318" cy="261258"/>
              </a:xfrm>
              <a:custGeom>
                <a:avLst/>
                <a:gdLst>
                  <a:gd name="connsiteX0" fmla="*/ 0 w 1758461"/>
                  <a:gd name="connsiteY0" fmla="*/ 170821 h 231111"/>
                  <a:gd name="connsiteX1" fmla="*/ 914400 w 1758461"/>
                  <a:gd name="connsiteY1" fmla="*/ 10048 h 231111"/>
                  <a:gd name="connsiteX2" fmla="*/ 1758461 w 1758461"/>
                  <a:gd name="connsiteY2" fmla="*/ 231111 h 231111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28413 h 244272"/>
                  <a:gd name="connsiteX1" fmla="*/ 857564 w 1736318"/>
                  <a:gd name="connsiteY1" fmla="*/ 2643 h 244272"/>
                  <a:gd name="connsiteX2" fmla="*/ 1736318 w 1736318"/>
                  <a:gd name="connsiteY2" fmla="*/ 244272 h 244272"/>
                  <a:gd name="connsiteX0" fmla="*/ 0 w 1736318"/>
                  <a:gd name="connsiteY0" fmla="*/ 228413 h 244272"/>
                  <a:gd name="connsiteX1" fmla="*/ 857564 w 1736318"/>
                  <a:gd name="connsiteY1" fmla="*/ 2643 h 244272"/>
                  <a:gd name="connsiteX2" fmla="*/ 1736318 w 1736318"/>
                  <a:gd name="connsiteY2" fmla="*/ 244272 h 244272"/>
                  <a:gd name="connsiteX0" fmla="*/ 0 w 1736318"/>
                  <a:gd name="connsiteY0" fmla="*/ 213602 h 229461"/>
                  <a:gd name="connsiteX1" fmla="*/ 894309 w 1736318"/>
                  <a:gd name="connsiteY1" fmla="*/ 2643 h 229461"/>
                  <a:gd name="connsiteX2" fmla="*/ 1736318 w 1736318"/>
                  <a:gd name="connsiteY2" fmla="*/ 229461 h 229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6318" h="229461">
                    <a:moveTo>
                      <a:pt x="0" y="213602"/>
                    </a:moveTo>
                    <a:cubicBezTo>
                      <a:pt x="272756" y="93577"/>
                      <a:pt x="604923" y="0"/>
                      <a:pt x="894309" y="2643"/>
                    </a:cubicBezTo>
                    <a:cubicBezTo>
                      <a:pt x="1183695" y="5286"/>
                      <a:pt x="1495313" y="122101"/>
                      <a:pt x="1736318" y="229461"/>
                    </a:cubicBezTo>
                  </a:path>
                </a:pathLst>
              </a:custGeom>
              <a:grp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 80"/>
              <p:cNvSpPr/>
              <p:nvPr/>
            </p:nvSpPr>
            <p:spPr bwMode="gray">
              <a:xfrm flipV="1">
                <a:off x="3791004" y="2085373"/>
                <a:ext cx="1736318" cy="296085"/>
              </a:xfrm>
              <a:custGeom>
                <a:avLst/>
                <a:gdLst>
                  <a:gd name="connsiteX0" fmla="*/ 0 w 1758461"/>
                  <a:gd name="connsiteY0" fmla="*/ 170821 h 231111"/>
                  <a:gd name="connsiteX1" fmla="*/ 914400 w 1758461"/>
                  <a:gd name="connsiteY1" fmla="*/ 10048 h 231111"/>
                  <a:gd name="connsiteX2" fmla="*/ 1758461 w 1758461"/>
                  <a:gd name="connsiteY2" fmla="*/ 231111 h 231111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28413 h 244272"/>
                  <a:gd name="connsiteX1" fmla="*/ 857564 w 1736318"/>
                  <a:gd name="connsiteY1" fmla="*/ 2643 h 244272"/>
                  <a:gd name="connsiteX2" fmla="*/ 1736318 w 1736318"/>
                  <a:gd name="connsiteY2" fmla="*/ 244272 h 244272"/>
                  <a:gd name="connsiteX0" fmla="*/ 0 w 1736318"/>
                  <a:gd name="connsiteY0" fmla="*/ 228413 h 244272"/>
                  <a:gd name="connsiteX1" fmla="*/ 857564 w 1736318"/>
                  <a:gd name="connsiteY1" fmla="*/ 2643 h 244272"/>
                  <a:gd name="connsiteX2" fmla="*/ 1736318 w 1736318"/>
                  <a:gd name="connsiteY2" fmla="*/ 244272 h 244272"/>
                  <a:gd name="connsiteX0" fmla="*/ 0 w 1736318"/>
                  <a:gd name="connsiteY0" fmla="*/ 213602 h 229461"/>
                  <a:gd name="connsiteX1" fmla="*/ 894309 w 1736318"/>
                  <a:gd name="connsiteY1" fmla="*/ 2643 h 229461"/>
                  <a:gd name="connsiteX2" fmla="*/ 1736318 w 1736318"/>
                  <a:gd name="connsiteY2" fmla="*/ 229461 h 229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6318" h="229461">
                    <a:moveTo>
                      <a:pt x="0" y="213602"/>
                    </a:moveTo>
                    <a:cubicBezTo>
                      <a:pt x="272756" y="93577"/>
                      <a:pt x="604923" y="0"/>
                      <a:pt x="894309" y="2643"/>
                    </a:cubicBezTo>
                    <a:cubicBezTo>
                      <a:pt x="1183695" y="5286"/>
                      <a:pt x="1495313" y="122101"/>
                      <a:pt x="1736318" y="229461"/>
                    </a:cubicBezTo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103"/>
            <p:cNvGrpSpPr/>
            <p:nvPr/>
          </p:nvGrpSpPr>
          <p:grpSpPr bwMode="gray">
            <a:xfrm rot="410022">
              <a:off x="7286644" y="1277197"/>
              <a:ext cx="285752" cy="525045"/>
              <a:chOff x="11690945" y="1105123"/>
              <a:chExt cx="991158" cy="1853398"/>
            </a:xfrm>
            <a:solidFill>
              <a:schemeClr val="tx2"/>
            </a:solidFill>
            <a:effectLst/>
          </p:grpSpPr>
          <p:sp>
            <p:nvSpPr>
              <p:cNvPr id="74" name="Freeform 73"/>
              <p:cNvSpPr/>
              <p:nvPr/>
            </p:nvSpPr>
            <p:spPr bwMode="gray">
              <a:xfrm>
                <a:off x="11690945" y="1105123"/>
                <a:ext cx="991158" cy="1351873"/>
              </a:xfrm>
              <a:custGeom>
                <a:avLst/>
                <a:gdLst>
                  <a:gd name="connsiteX0" fmla="*/ 132907 w 861237"/>
                  <a:gd name="connsiteY0" fmla="*/ 257840 h 1345019"/>
                  <a:gd name="connsiteX1" fmla="*/ 252523 w 861237"/>
                  <a:gd name="connsiteY1" fmla="*/ 454542 h 1345019"/>
                  <a:gd name="connsiteX2" fmla="*/ 2658 w 861237"/>
                  <a:gd name="connsiteY2" fmla="*/ 523654 h 1345019"/>
                  <a:gd name="connsiteX3" fmla="*/ 0 w 861237"/>
                  <a:gd name="connsiteY3" fmla="*/ 212651 h 1345019"/>
                  <a:gd name="connsiteX4" fmla="*/ 393405 w 861237"/>
                  <a:gd name="connsiteY4" fmla="*/ 0 h 1345019"/>
                  <a:gd name="connsiteX5" fmla="*/ 861237 w 861237"/>
                  <a:gd name="connsiteY5" fmla="*/ 276447 h 1345019"/>
                  <a:gd name="connsiteX6" fmla="*/ 773519 w 861237"/>
                  <a:gd name="connsiteY6" fmla="*/ 741621 h 1345019"/>
                  <a:gd name="connsiteX7" fmla="*/ 446568 w 861237"/>
                  <a:gd name="connsiteY7" fmla="*/ 1084521 h 1345019"/>
                  <a:gd name="connsiteX8" fmla="*/ 401379 w 861237"/>
                  <a:gd name="connsiteY8" fmla="*/ 1345019 h 1345019"/>
                  <a:gd name="connsiteX9" fmla="*/ 337584 w 861237"/>
                  <a:gd name="connsiteY9" fmla="*/ 1342361 h 1345019"/>
                  <a:gd name="connsiteX10" fmla="*/ 372140 w 861237"/>
                  <a:gd name="connsiteY10" fmla="*/ 1039333 h 1345019"/>
                  <a:gd name="connsiteX11" fmla="*/ 595423 w 861237"/>
                  <a:gd name="connsiteY11" fmla="*/ 685800 h 1345019"/>
                  <a:gd name="connsiteX12" fmla="*/ 651244 w 861237"/>
                  <a:gd name="connsiteY12" fmla="*/ 337584 h 1345019"/>
                  <a:gd name="connsiteX13" fmla="*/ 430619 w 861237"/>
                  <a:gd name="connsiteY13" fmla="*/ 93035 h 1345019"/>
                  <a:gd name="connsiteX14" fmla="*/ 132907 w 861237"/>
                  <a:gd name="connsiteY14" fmla="*/ 257840 h 1345019"/>
                  <a:gd name="connsiteX0" fmla="*/ 132907 w 861237"/>
                  <a:gd name="connsiteY0" fmla="*/ 257840 h 1345019"/>
                  <a:gd name="connsiteX1" fmla="*/ 252523 w 861237"/>
                  <a:gd name="connsiteY1" fmla="*/ 454542 h 1345019"/>
                  <a:gd name="connsiteX2" fmla="*/ 2658 w 861237"/>
                  <a:gd name="connsiteY2" fmla="*/ 523654 h 1345019"/>
                  <a:gd name="connsiteX3" fmla="*/ 0 w 861237"/>
                  <a:gd name="connsiteY3" fmla="*/ 212651 h 1345019"/>
                  <a:gd name="connsiteX4" fmla="*/ 393405 w 861237"/>
                  <a:gd name="connsiteY4" fmla="*/ 0 h 1345019"/>
                  <a:gd name="connsiteX5" fmla="*/ 861237 w 861237"/>
                  <a:gd name="connsiteY5" fmla="*/ 276447 h 1345019"/>
                  <a:gd name="connsiteX6" fmla="*/ 773519 w 861237"/>
                  <a:gd name="connsiteY6" fmla="*/ 741621 h 1345019"/>
                  <a:gd name="connsiteX7" fmla="*/ 446568 w 861237"/>
                  <a:gd name="connsiteY7" fmla="*/ 1084521 h 1345019"/>
                  <a:gd name="connsiteX8" fmla="*/ 401379 w 861237"/>
                  <a:gd name="connsiteY8" fmla="*/ 1345019 h 1345019"/>
                  <a:gd name="connsiteX9" fmla="*/ 337584 w 861237"/>
                  <a:gd name="connsiteY9" fmla="*/ 1342361 h 1345019"/>
                  <a:gd name="connsiteX10" fmla="*/ 372140 w 861237"/>
                  <a:gd name="connsiteY10" fmla="*/ 1039333 h 1345019"/>
                  <a:gd name="connsiteX11" fmla="*/ 595423 w 861237"/>
                  <a:gd name="connsiteY11" fmla="*/ 685800 h 1345019"/>
                  <a:gd name="connsiteX12" fmla="*/ 651244 w 861237"/>
                  <a:gd name="connsiteY12" fmla="*/ 337584 h 1345019"/>
                  <a:gd name="connsiteX13" fmla="*/ 430619 w 861237"/>
                  <a:gd name="connsiteY13" fmla="*/ 93035 h 1345019"/>
                  <a:gd name="connsiteX14" fmla="*/ 132907 w 861237"/>
                  <a:gd name="connsiteY14" fmla="*/ 257840 h 1345019"/>
                  <a:gd name="connsiteX0" fmla="*/ 132907 w 861237"/>
                  <a:gd name="connsiteY0" fmla="*/ 257840 h 1345019"/>
                  <a:gd name="connsiteX1" fmla="*/ 252523 w 861237"/>
                  <a:gd name="connsiteY1" fmla="*/ 454542 h 1345019"/>
                  <a:gd name="connsiteX2" fmla="*/ 2658 w 861237"/>
                  <a:gd name="connsiteY2" fmla="*/ 523654 h 1345019"/>
                  <a:gd name="connsiteX3" fmla="*/ 0 w 861237"/>
                  <a:gd name="connsiteY3" fmla="*/ 212651 h 1345019"/>
                  <a:gd name="connsiteX4" fmla="*/ 393405 w 861237"/>
                  <a:gd name="connsiteY4" fmla="*/ 0 h 1345019"/>
                  <a:gd name="connsiteX5" fmla="*/ 861237 w 861237"/>
                  <a:gd name="connsiteY5" fmla="*/ 276447 h 1345019"/>
                  <a:gd name="connsiteX6" fmla="*/ 773519 w 861237"/>
                  <a:gd name="connsiteY6" fmla="*/ 741621 h 1345019"/>
                  <a:gd name="connsiteX7" fmla="*/ 446568 w 861237"/>
                  <a:gd name="connsiteY7" fmla="*/ 1084521 h 1345019"/>
                  <a:gd name="connsiteX8" fmla="*/ 401379 w 861237"/>
                  <a:gd name="connsiteY8" fmla="*/ 1345019 h 1345019"/>
                  <a:gd name="connsiteX9" fmla="*/ 337584 w 861237"/>
                  <a:gd name="connsiteY9" fmla="*/ 1342361 h 1345019"/>
                  <a:gd name="connsiteX10" fmla="*/ 372140 w 861237"/>
                  <a:gd name="connsiteY10" fmla="*/ 1039333 h 1345019"/>
                  <a:gd name="connsiteX11" fmla="*/ 595423 w 861237"/>
                  <a:gd name="connsiteY11" fmla="*/ 685800 h 1345019"/>
                  <a:gd name="connsiteX12" fmla="*/ 651244 w 861237"/>
                  <a:gd name="connsiteY12" fmla="*/ 337584 h 1345019"/>
                  <a:gd name="connsiteX13" fmla="*/ 430619 w 861237"/>
                  <a:gd name="connsiteY13" fmla="*/ 93035 h 1345019"/>
                  <a:gd name="connsiteX14" fmla="*/ 132907 w 861237"/>
                  <a:gd name="connsiteY14" fmla="*/ 257840 h 1345019"/>
                  <a:gd name="connsiteX0" fmla="*/ 132907 w 861237"/>
                  <a:gd name="connsiteY0" fmla="*/ 257840 h 1345019"/>
                  <a:gd name="connsiteX1" fmla="*/ 252523 w 861237"/>
                  <a:gd name="connsiteY1" fmla="*/ 454542 h 1345019"/>
                  <a:gd name="connsiteX2" fmla="*/ 2658 w 861237"/>
                  <a:gd name="connsiteY2" fmla="*/ 523654 h 1345019"/>
                  <a:gd name="connsiteX3" fmla="*/ 0 w 861237"/>
                  <a:gd name="connsiteY3" fmla="*/ 212651 h 1345019"/>
                  <a:gd name="connsiteX4" fmla="*/ 393405 w 861237"/>
                  <a:gd name="connsiteY4" fmla="*/ 0 h 1345019"/>
                  <a:gd name="connsiteX5" fmla="*/ 861237 w 861237"/>
                  <a:gd name="connsiteY5" fmla="*/ 276447 h 1345019"/>
                  <a:gd name="connsiteX6" fmla="*/ 773519 w 861237"/>
                  <a:gd name="connsiteY6" fmla="*/ 741621 h 1345019"/>
                  <a:gd name="connsiteX7" fmla="*/ 446568 w 861237"/>
                  <a:gd name="connsiteY7" fmla="*/ 1084521 h 1345019"/>
                  <a:gd name="connsiteX8" fmla="*/ 401379 w 861237"/>
                  <a:gd name="connsiteY8" fmla="*/ 1345019 h 1345019"/>
                  <a:gd name="connsiteX9" fmla="*/ 337584 w 861237"/>
                  <a:gd name="connsiteY9" fmla="*/ 1342361 h 1345019"/>
                  <a:gd name="connsiteX10" fmla="*/ 372140 w 861237"/>
                  <a:gd name="connsiteY10" fmla="*/ 1039333 h 1345019"/>
                  <a:gd name="connsiteX11" fmla="*/ 595423 w 861237"/>
                  <a:gd name="connsiteY11" fmla="*/ 685800 h 1345019"/>
                  <a:gd name="connsiteX12" fmla="*/ 651244 w 861237"/>
                  <a:gd name="connsiteY12" fmla="*/ 337584 h 1345019"/>
                  <a:gd name="connsiteX13" fmla="*/ 430619 w 861237"/>
                  <a:gd name="connsiteY13" fmla="*/ 93035 h 1345019"/>
                  <a:gd name="connsiteX14" fmla="*/ 132907 w 861237"/>
                  <a:gd name="connsiteY14" fmla="*/ 257840 h 1345019"/>
                  <a:gd name="connsiteX0" fmla="*/ 206890 w 935220"/>
                  <a:gd name="connsiteY0" fmla="*/ 257840 h 1345019"/>
                  <a:gd name="connsiteX1" fmla="*/ 326506 w 935220"/>
                  <a:gd name="connsiteY1" fmla="*/ 454542 h 1345019"/>
                  <a:gd name="connsiteX2" fmla="*/ 76641 w 935220"/>
                  <a:gd name="connsiteY2" fmla="*/ 523654 h 1345019"/>
                  <a:gd name="connsiteX3" fmla="*/ 73983 w 935220"/>
                  <a:gd name="connsiteY3" fmla="*/ 212651 h 1345019"/>
                  <a:gd name="connsiteX4" fmla="*/ 467388 w 935220"/>
                  <a:gd name="connsiteY4" fmla="*/ 0 h 1345019"/>
                  <a:gd name="connsiteX5" fmla="*/ 935220 w 935220"/>
                  <a:gd name="connsiteY5" fmla="*/ 276447 h 1345019"/>
                  <a:gd name="connsiteX6" fmla="*/ 847502 w 935220"/>
                  <a:gd name="connsiteY6" fmla="*/ 741621 h 1345019"/>
                  <a:gd name="connsiteX7" fmla="*/ 520551 w 935220"/>
                  <a:gd name="connsiteY7" fmla="*/ 1084521 h 1345019"/>
                  <a:gd name="connsiteX8" fmla="*/ 475362 w 935220"/>
                  <a:gd name="connsiteY8" fmla="*/ 1345019 h 1345019"/>
                  <a:gd name="connsiteX9" fmla="*/ 411567 w 935220"/>
                  <a:gd name="connsiteY9" fmla="*/ 1342361 h 1345019"/>
                  <a:gd name="connsiteX10" fmla="*/ 446123 w 935220"/>
                  <a:gd name="connsiteY10" fmla="*/ 1039333 h 1345019"/>
                  <a:gd name="connsiteX11" fmla="*/ 669406 w 935220"/>
                  <a:gd name="connsiteY11" fmla="*/ 685800 h 1345019"/>
                  <a:gd name="connsiteX12" fmla="*/ 725227 w 935220"/>
                  <a:gd name="connsiteY12" fmla="*/ 337584 h 1345019"/>
                  <a:gd name="connsiteX13" fmla="*/ 504602 w 935220"/>
                  <a:gd name="connsiteY13" fmla="*/ 93035 h 1345019"/>
                  <a:gd name="connsiteX14" fmla="*/ 206890 w 935220"/>
                  <a:gd name="connsiteY14" fmla="*/ 257840 h 1345019"/>
                  <a:gd name="connsiteX0" fmla="*/ 212874 w 941204"/>
                  <a:gd name="connsiteY0" fmla="*/ 257840 h 1345019"/>
                  <a:gd name="connsiteX1" fmla="*/ 332490 w 941204"/>
                  <a:gd name="connsiteY1" fmla="*/ 454542 h 1345019"/>
                  <a:gd name="connsiteX2" fmla="*/ 82625 w 941204"/>
                  <a:gd name="connsiteY2" fmla="*/ 523654 h 1345019"/>
                  <a:gd name="connsiteX3" fmla="*/ 79967 w 941204"/>
                  <a:gd name="connsiteY3" fmla="*/ 212651 h 1345019"/>
                  <a:gd name="connsiteX4" fmla="*/ 473372 w 941204"/>
                  <a:gd name="connsiteY4" fmla="*/ 0 h 1345019"/>
                  <a:gd name="connsiteX5" fmla="*/ 941204 w 941204"/>
                  <a:gd name="connsiteY5" fmla="*/ 276447 h 1345019"/>
                  <a:gd name="connsiteX6" fmla="*/ 853486 w 941204"/>
                  <a:gd name="connsiteY6" fmla="*/ 741621 h 1345019"/>
                  <a:gd name="connsiteX7" fmla="*/ 526535 w 941204"/>
                  <a:gd name="connsiteY7" fmla="*/ 1084521 h 1345019"/>
                  <a:gd name="connsiteX8" fmla="*/ 481346 w 941204"/>
                  <a:gd name="connsiteY8" fmla="*/ 1345019 h 1345019"/>
                  <a:gd name="connsiteX9" fmla="*/ 417551 w 941204"/>
                  <a:gd name="connsiteY9" fmla="*/ 1342361 h 1345019"/>
                  <a:gd name="connsiteX10" fmla="*/ 452107 w 941204"/>
                  <a:gd name="connsiteY10" fmla="*/ 1039333 h 1345019"/>
                  <a:gd name="connsiteX11" fmla="*/ 675390 w 941204"/>
                  <a:gd name="connsiteY11" fmla="*/ 685800 h 1345019"/>
                  <a:gd name="connsiteX12" fmla="*/ 731211 w 941204"/>
                  <a:gd name="connsiteY12" fmla="*/ 337584 h 1345019"/>
                  <a:gd name="connsiteX13" fmla="*/ 510586 w 941204"/>
                  <a:gd name="connsiteY13" fmla="*/ 93035 h 1345019"/>
                  <a:gd name="connsiteX14" fmla="*/ 212874 w 941204"/>
                  <a:gd name="connsiteY14" fmla="*/ 257840 h 1345019"/>
                  <a:gd name="connsiteX0" fmla="*/ 206890 w 935220"/>
                  <a:gd name="connsiteY0" fmla="*/ 257840 h 1345019"/>
                  <a:gd name="connsiteX1" fmla="*/ 326506 w 935220"/>
                  <a:gd name="connsiteY1" fmla="*/ 454542 h 1345019"/>
                  <a:gd name="connsiteX2" fmla="*/ 76641 w 935220"/>
                  <a:gd name="connsiteY2" fmla="*/ 523654 h 1345019"/>
                  <a:gd name="connsiteX3" fmla="*/ 73983 w 935220"/>
                  <a:gd name="connsiteY3" fmla="*/ 212651 h 1345019"/>
                  <a:gd name="connsiteX4" fmla="*/ 467388 w 935220"/>
                  <a:gd name="connsiteY4" fmla="*/ 0 h 1345019"/>
                  <a:gd name="connsiteX5" fmla="*/ 935220 w 935220"/>
                  <a:gd name="connsiteY5" fmla="*/ 276447 h 1345019"/>
                  <a:gd name="connsiteX6" fmla="*/ 847502 w 935220"/>
                  <a:gd name="connsiteY6" fmla="*/ 741621 h 1345019"/>
                  <a:gd name="connsiteX7" fmla="*/ 520551 w 935220"/>
                  <a:gd name="connsiteY7" fmla="*/ 1084521 h 1345019"/>
                  <a:gd name="connsiteX8" fmla="*/ 475362 w 935220"/>
                  <a:gd name="connsiteY8" fmla="*/ 1345019 h 1345019"/>
                  <a:gd name="connsiteX9" fmla="*/ 411567 w 935220"/>
                  <a:gd name="connsiteY9" fmla="*/ 1342361 h 1345019"/>
                  <a:gd name="connsiteX10" fmla="*/ 446123 w 935220"/>
                  <a:gd name="connsiteY10" fmla="*/ 1039333 h 1345019"/>
                  <a:gd name="connsiteX11" fmla="*/ 669406 w 935220"/>
                  <a:gd name="connsiteY11" fmla="*/ 685800 h 1345019"/>
                  <a:gd name="connsiteX12" fmla="*/ 725227 w 935220"/>
                  <a:gd name="connsiteY12" fmla="*/ 337584 h 1345019"/>
                  <a:gd name="connsiteX13" fmla="*/ 504602 w 935220"/>
                  <a:gd name="connsiteY13" fmla="*/ 93035 h 1345019"/>
                  <a:gd name="connsiteX14" fmla="*/ 206890 w 935220"/>
                  <a:gd name="connsiteY14" fmla="*/ 257840 h 1345019"/>
                  <a:gd name="connsiteX0" fmla="*/ 206890 w 935220"/>
                  <a:gd name="connsiteY0" fmla="*/ 257840 h 1345019"/>
                  <a:gd name="connsiteX1" fmla="*/ 326506 w 935220"/>
                  <a:gd name="connsiteY1" fmla="*/ 454542 h 1345019"/>
                  <a:gd name="connsiteX2" fmla="*/ 76641 w 935220"/>
                  <a:gd name="connsiteY2" fmla="*/ 523654 h 1345019"/>
                  <a:gd name="connsiteX3" fmla="*/ 73983 w 935220"/>
                  <a:gd name="connsiteY3" fmla="*/ 212651 h 1345019"/>
                  <a:gd name="connsiteX4" fmla="*/ 467388 w 935220"/>
                  <a:gd name="connsiteY4" fmla="*/ 0 h 1345019"/>
                  <a:gd name="connsiteX5" fmla="*/ 935220 w 935220"/>
                  <a:gd name="connsiteY5" fmla="*/ 276447 h 1345019"/>
                  <a:gd name="connsiteX6" fmla="*/ 847502 w 935220"/>
                  <a:gd name="connsiteY6" fmla="*/ 741621 h 1345019"/>
                  <a:gd name="connsiteX7" fmla="*/ 520551 w 935220"/>
                  <a:gd name="connsiteY7" fmla="*/ 1084521 h 1345019"/>
                  <a:gd name="connsiteX8" fmla="*/ 475362 w 935220"/>
                  <a:gd name="connsiteY8" fmla="*/ 1345019 h 1345019"/>
                  <a:gd name="connsiteX9" fmla="*/ 411567 w 935220"/>
                  <a:gd name="connsiteY9" fmla="*/ 1342361 h 1345019"/>
                  <a:gd name="connsiteX10" fmla="*/ 446123 w 935220"/>
                  <a:gd name="connsiteY10" fmla="*/ 1039333 h 1345019"/>
                  <a:gd name="connsiteX11" fmla="*/ 669406 w 935220"/>
                  <a:gd name="connsiteY11" fmla="*/ 685800 h 1345019"/>
                  <a:gd name="connsiteX12" fmla="*/ 725227 w 935220"/>
                  <a:gd name="connsiteY12" fmla="*/ 337584 h 1345019"/>
                  <a:gd name="connsiteX13" fmla="*/ 504602 w 935220"/>
                  <a:gd name="connsiteY13" fmla="*/ 93035 h 1345019"/>
                  <a:gd name="connsiteX14" fmla="*/ 206890 w 935220"/>
                  <a:gd name="connsiteY14" fmla="*/ 257840 h 1345019"/>
                  <a:gd name="connsiteX0" fmla="*/ 206890 w 935220"/>
                  <a:gd name="connsiteY0" fmla="*/ 264694 h 1351873"/>
                  <a:gd name="connsiteX1" fmla="*/ 326506 w 935220"/>
                  <a:gd name="connsiteY1" fmla="*/ 461396 h 1351873"/>
                  <a:gd name="connsiteX2" fmla="*/ 76641 w 935220"/>
                  <a:gd name="connsiteY2" fmla="*/ 530508 h 1351873"/>
                  <a:gd name="connsiteX3" fmla="*/ 73983 w 935220"/>
                  <a:gd name="connsiteY3" fmla="*/ 219505 h 1351873"/>
                  <a:gd name="connsiteX4" fmla="*/ 467388 w 935220"/>
                  <a:gd name="connsiteY4" fmla="*/ 6854 h 1351873"/>
                  <a:gd name="connsiteX5" fmla="*/ 935220 w 935220"/>
                  <a:gd name="connsiteY5" fmla="*/ 283301 h 1351873"/>
                  <a:gd name="connsiteX6" fmla="*/ 847502 w 935220"/>
                  <a:gd name="connsiteY6" fmla="*/ 748475 h 1351873"/>
                  <a:gd name="connsiteX7" fmla="*/ 520551 w 935220"/>
                  <a:gd name="connsiteY7" fmla="*/ 1091375 h 1351873"/>
                  <a:gd name="connsiteX8" fmla="*/ 475362 w 935220"/>
                  <a:gd name="connsiteY8" fmla="*/ 1351873 h 1351873"/>
                  <a:gd name="connsiteX9" fmla="*/ 411567 w 935220"/>
                  <a:gd name="connsiteY9" fmla="*/ 1349215 h 1351873"/>
                  <a:gd name="connsiteX10" fmla="*/ 446123 w 935220"/>
                  <a:gd name="connsiteY10" fmla="*/ 1046187 h 1351873"/>
                  <a:gd name="connsiteX11" fmla="*/ 669406 w 935220"/>
                  <a:gd name="connsiteY11" fmla="*/ 692654 h 1351873"/>
                  <a:gd name="connsiteX12" fmla="*/ 725227 w 935220"/>
                  <a:gd name="connsiteY12" fmla="*/ 344438 h 1351873"/>
                  <a:gd name="connsiteX13" fmla="*/ 504602 w 935220"/>
                  <a:gd name="connsiteY13" fmla="*/ 99889 h 1351873"/>
                  <a:gd name="connsiteX14" fmla="*/ 206890 w 935220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25227 w 985506"/>
                  <a:gd name="connsiteY12" fmla="*/ 3444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25227 w 985506"/>
                  <a:gd name="connsiteY12" fmla="*/ 3444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25227 w 985506"/>
                  <a:gd name="connsiteY12" fmla="*/ 3444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25227 w 985506"/>
                  <a:gd name="connsiteY12" fmla="*/ 3444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25227 w 985506"/>
                  <a:gd name="connsiteY12" fmla="*/ 3444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25227 w 985506"/>
                  <a:gd name="connsiteY12" fmla="*/ 3444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25227 w 985506"/>
                  <a:gd name="connsiteY12" fmla="*/ 3444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25227 w 985506"/>
                  <a:gd name="connsiteY12" fmla="*/ 3444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25227 w 985506"/>
                  <a:gd name="connsiteY12" fmla="*/ 3444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504602 w 985506"/>
                  <a:gd name="connsiteY13" fmla="*/ 99889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504602 w 985506"/>
                  <a:gd name="connsiteY13" fmla="*/ 171303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478684 w 985506"/>
                  <a:gd name="connsiteY13" fmla="*/ 99213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478684 w 985506"/>
                  <a:gd name="connsiteY13" fmla="*/ 99213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478684 w 985506"/>
                  <a:gd name="connsiteY13" fmla="*/ 99213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478684 w 985506"/>
                  <a:gd name="connsiteY13" fmla="*/ 99213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478684 w 985506"/>
                  <a:gd name="connsiteY13" fmla="*/ 99213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478684 w 985506"/>
                  <a:gd name="connsiteY13" fmla="*/ 99213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478684 w 985506"/>
                  <a:gd name="connsiteY13" fmla="*/ 99213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478684 w 985506"/>
                  <a:gd name="connsiteY13" fmla="*/ 99213 h 1351873"/>
                  <a:gd name="connsiteX14" fmla="*/ 206890 w 985506"/>
                  <a:gd name="connsiteY14" fmla="*/ 264694 h 1351873"/>
                  <a:gd name="connsiteX0" fmla="*/ 206890 w 985506"/>
                  <a:gd name="connsiteY0" fmla="*/ 264694 h 1351873"/>
                  <a:gd name="connsiteX1" fmla="*/ 326506 w 985506"/>
                  <a:gd name="connsiteY1" fmla="*/ 461396 h 1351873"/>
                  <a:gd name="connsiteX2" fmla="*/ 76641 w 985506"/>
                  <a:gd name="connsiteY2" fmla="*/ 530508 h 1351873"/>
                  <a:gd name="connsiteX3" fmla="*/ 73983 w 985506"/>
                  <a:gd name="connsiteY3" fmla="*/ 219505 h 1351873"/>
                  <a:gd name="connsiteX4" fmla="*/ 467388 w 985506"/>
                  <a:gd name="connsiteY4" fmla="*/ 6854 h 1351873"/>
                  <a:gd name="connsiteX5" fmla="*/ 935220 w 985506"/>
                  <a:gd name="connsiteY5" fmla="*/ 283301 h 1351873"/>
                  <a:gd name="connsiteX6" fmla="*/ 847502 w 985506"/>
                  <a:gd name="connsiteY6" fmla="*/ 748475 h 1351873"/>
                  <a:gd name="connsiteX7" fmla="*/ 520551 w 985506"/>
                  <a:gd name="connsiteY7" fmla="*/ 1091375 h 1351873"/>
                  <a:gd name="connsiteX8" fmla="*/ 475362 w 985506"/>
                  <a:gd name="connsiteY8" fmla="*/ 1351873 h 1351873"/>
                  <a:gd name="connsiteX9" fmla="*/ 411567 w 985506"/>
                  <a:gd name="connsiteY9" fmla="*/ 1349215 h 1351873"/>
                  <a:gd name="connsiteX10" fmla="*/ 446123 w 985506"/>
                  <a:gd name="connsiteY10" fmla="*/ 1046187 h 1351873"/>
                  <a:gd name="connsiteX11" fmla="*/ 669406 w 985506"/>
                  <a:gd name="connsiteY11" fmla="*/ 692654 h 1351873"/>
                  <a:gd name="connsiteX12" fmla="*/ 732534 w 985506"/>
                  <a:gd name="connsiteY12" fmla="*/ 379338 h 1351873"/>
                  <a:gd name="connsiteX13" fmla="*/ 478684 w 985506"/>
                  <a:gd name="connsiteY13" fmla="*/ 99213 h 1351873"/>
                  <a:gd name="connsiteX14" fmla="*/ 206890 w 985506"/>
                  <a:gd name="connsiteY14" fmla="*/ 264694 h 1351873"/>
                  <a:gd name="connsiteX0" fmla="*/ 212542 w 991158"/>
                  <a:gd name="connsiteY0" fmla="*/ 264694 h 1351873"/>
                  <a:gd name="connsiteX1" fmla="*/ 332158 w 991158"/>
                  <a:gd name="connsiteY1" fmla="*/ 461396 h 1351873"/>
                  <a:gd name="connsiteX2" fmla="*/ 82293 w 991158"/>
                  <a:gd name="connsiteY2" fmla="*/ 530508 h 1351873"/>
                  <a:gd name="connsiteX3" fmla="*/ 79635 w 991158"/>
                  <a:gd name="connsiteY3" fmla="*/ 219505 h 1351873"/>
                  <a:gd name="connsiteX4" fmla="*/ 473040 w 991158"/>
                  <a:gd name="connsiteY4" fmla="*/ 6854 h 1351873"/>
                  <a:gd name="connsiteX5" fmla="*/ 940872 w 991158"/>
                  <a:gd name="connsiteY5" fmla="*/ 283301 h 1351873"/>
                  <a:gd name="connsiteX6" fmla="*/ 853154 w 991158"/>
                  <a:gd name="connsiteY6" fmla="*/ 748475 h 1351873"/>
                  <a:gd name="connsiteX7" fmla="*/ 526203 w 991158"/>
                  <a:gd name="connsiteY7" fmla="*/ 1091375 h 1351873"/>
                  <a:gd name="connsiteX8" fmla="*/ 481014 w 991158"/>
                  <a:gd name="connsiteY8" fmla="*/ 1351873 h 1351873"/>
                  <a:gd name="connsiteX9" fmla="*/ 417219 w 991158"/>
                  <a:gd name="connsiteY9" fmla="*/ 1349215 h 1351873"/>
                  <a:gd name="connsiteX10" fmla="*/ 451775 w 991158"/>
                  <a:gd name="connsiteY10" fmla="*/ 1046187 h 1351873"/>
                  <a:gd name="connsiteX11" fmla="*/ 675058 w 991158"/>
                  <a:gd name="connsiteY11" fmla="*/ 692654 h 1351873"/>
                  <a:gd name="connsiteX12" fmla="*/ 738186 w 991158"/>
                  <a:gd name="connsiteY12" fmla="*/ 379338 h 1351873"/>
                  <a:gd name="connsiteX13" fmla="*/ 484336 w 991158"/>
                  <a:gd name="connsiteY13" fmla="*/ 99213 h 1351873"/>
                  <a:gd name="connsiteX14" fmla="*/ 212542 w 991158"/>
                  <a:gd name="connsiteY14" fmla="*/ 264694 h 1351873"/>
                  <a:gd name="connsiteX0" fmla="*/ 212542 w 991158"/>
                  <a:gd name="connsiteY0" fmla="*/ 264694 h 1351873"/>
                  <a:gd name="connsiteX1" fmla="*/ 332158 w 991158"/>
                  <a:gd name="connsiteY1" fmla="*/ 461396 h 1351873"/>
                  <a:gd name="connsiteX2" fmla="*/ 82293 w 991158"/>
                  <a:gd name="connsiteY2" fmla="*/ 530508 h 1351873"/>
                  <a:gd name="connsiteX3" fmla="*/ 79635 w 991158"/>
                  <a:gd name="connsiteY3" fmla="*/ 219505 h 1351873"/>
                  <a:gd name="connsiteX4" fmla="*/ 473040 w 991158"/>
                  <a:gd name="connsiteY4" fmla="*/ 6854 h 1351873"/>
                  <a:gd name="connsiteX5" fmla="*/ 940872 w 991158"/>
                  <a:gd name="connsiteY5" fmla="*/ 283301 h 1351873"/>
                  <a:gd name="connsiteX6" fmla="*/ 853154 w 991158"/>
                  <a:gd name="connsiteY6" fmla="*/ 748475 h 1351873"/>
                  <a:gd name="connsiteX7" fmla="*/ 526203 w 991158"/>
                  <a:gd name="connsiteY7" fmla="*/ 1091375 h 1351873"/>
                  <a:gd name="connsiteX8" fmla="*/ 481014 w 991158"/>
                  <a:gd name="connsiteY8" fmla="*/ 1351873 h 1351873"/>
                  <a:gd name="connsiteX9" fmla="*/ 417219 w 991158"/>
                  <a:gd name="connsiteY9" fmla="*/ 1349215 h 1351873"/>
                  <a:gd name="connsiteX10" fmla="*/ 451775 w 991158"/>
                  <a:gd name="connsiteY10" fmla="*/ 1046187 h 1351873"/>
                  <a:gd name="connsiteX11" fmla="*/ 675058 w 991158"/>
                  <a:gd name="connsiteY11" fmla="*/ 692654 h 1351873"/>
                  <a:gd name="connsiteX12" fmla="*/ 738186 w 991158"/>
                  <a:gd name="connsiteY12" fmla="*/ 379338 h 1351873"/>
                  <a:gd name="connsiteX13" fmla="*/ 484336 w 991158"/>
                  <a:gd name="connsiteY13" fmla="*/ 99213 h 1351873"/>
                  <a:gd name="connsiteX14" fmla="*/ 212542 w 991158"/>
                  <a:gd name="connsiteY14" fmla="*/ 264694 h 1351873"/>
                  <a:gd name="connsiteX0" fmla="*/ 212542 w 991158"/>
                  <a:gd name="connsiteY0" fmla="*/ 264694 h 1351873"/>
                  <a:gd name="connsiteX1" fmla="*/ 332158 w 991158"/>
                  <a:gd name="connsiteY1" fmla="*/ 461396 h 1351873"/>
                  <a:gd name="connsiteX2" fmla="*/ 82293 w 991158"/>
                  <a:gd name="connsiteY2" fmla="*/ 530508 h 1351873"/>
                  <a:gd name="connsiteX3" fmla="*/ 79635 w 991158"/>
                  <a:gd name="connsiteY3" fmla="*/ 219505 h 1351873"/>
                  <a:gd name="connsiteX4" fmla="*/ 473040 w 991158"/>
                  <a:gd name="connsiteY4" fmla="*/ 6854 h 1351873"/>
                  <a:gd name="connsiteX5" fmla="*/ 940872 w 991158"/>
                  <a:gd name="connsiteY5" fmla="*/ 283301 h 1351873"/>
                  <a:gd name="connsiteX6" fmla="*/ 853154 w 991158"/>
                  <a:gd name="connsiteY6" fmla="*/ 748475 h 1351873"/>
                  <a:gd name="connsiteX7" fmla="*/ 526203 w 991158"/>
                  <a:gd name="connsiteY7" fmla="*/ 1091375 h 1351873"/>
                  <a:gd name="connsiteX8" fmla="*/ 481014 w 991158"/>
                  <a:gd name="connsiteY8" fmla="*/ 1351873 h 1351873"/>
                  <a:gd name="connsiteX9" fmla="*/ 417219 w 991158"/>
                  <a:gd name="connsiteY9" fmla="*/ 1349215 h 1351873"/>
                  <a:gd name="connsiteX10" fmla="*/ 451775 w 991158"/>
                  <a:gd name="connsiteY10" fmla="*/ 1046187 h 1351873"/>
                  <a:gd name="connsiteX11" fmla="*/ 675058 w 991158"/>
                  <a:gd name="connsiteY11" fmla="*/ 692654 h 1351873"/>
                  <a:gd name="connsiteX12" fmla="*/ 738186 w 991158"/>
                  <a:gd name="connsiteY12" fmla="*/ 379338 h 1351873"/>
                  <a:gd name="connsiteX13" fmla="*/ 484336 w 991158"/>
                  <a:gd name="connsiteY13" fmla="*/ 99213 h 1351873"/>
                  <a:gd name="connsiteX14" fmla="*/ 212542 w 991158"/>
                  <a:gd name="connsiteY14" fmla="*/ 264694 h 135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91158" h="1351873">
                    <a:moveTo>
                      <a:pt x="212542" y="264694"/>
                    </a:moveTo>
                    <a:cubicBezTo>
                      <a:pt x="203018" y="320293"/>
                      <a:pt x="339801" y="349345"/>
                      <a:pt x="332158" y="461396"/>
                    </a:cubicBezTo>
                    <a:cubicBezTo>
                      <a:pt x="324515" y="573447"/>
                      <a:pt x="164586" y="635082"/>
                      <a:pt x="82293" y="530508"/>
                    </a:cubicBezTo>
                    <a:cubicBezTo>
                      <a:pt x="0" y="425934"/>
                      <a:pt x="38877" y="315959"/>
                      <a:pt x="79635" y="219505"/>
                    </a:cubicBezTo>
                    <a:cubicBezTo>
                      <a:pt x="120393" y="123051"/>
                      <a:pt x="254632" y="13708"/>
                      <a:pt x="473040" y="6854"/>
                    </a:cubicBezTo>
                    <a:cubicBezTo>
                      <a:pt x="691448" y="0"/>
                      <a:pt x="890586" y="148302"/>
                      <a:pt x="940872" y="283301"/>
                    </a:cubicBezTo>
                    <a:cubicBezTo>
                      <a:pt x="991158" y="418300"/>
                      <a:pt x="983398" y="611037"/>
                      <a:pt x="853154" y="748475"/>
                    </a:cubicBezTo>
                    <a:cubicBezTo>
                      <a:pt x="744170" y="862775"/>
                      <a:pt x="559096" y="1023926"/>
                      <a:pt x="526203" y="1091375"/>
                    </a:cubicBezTo>
                    <a:cubicBezTo>
                      <a:pt x="493310" y="1158824"/>
                      <a:pt x="496077" y="1265040"/>
                      <a:pt x="481014" y="1351873"/>
                    </a:cubicBezTo>
                    <a:lnTo>
                      <a:pt x="417219" y="1349215"/>
                    </a:lnTo>
                    <a:cubicBezTo>
                      <a:pt x="428738" y="1248206"/>
                      <a:pt x="402933" y="1123819"/>
                      <a:pt x="451775" y="1046187"/>
                    </a:cubicBezTo>
                    <a:cubicBezTo>
                      <a:pt x="500617" y="968555"/>
                      <a:pt x="627323" y="803796"/>
                      <a:pt x="675058" y="692654"/>
                    </a:cubicBezTo>
                    <a:cubicBezTo>
                      <a:pt x="722793" y="581512"/>
                      <a:pt x="743399" y="445979"/>
                      <a:pt x="738186" y="379338"/>
                    </a:cubicBezTo>
                    <a:cubicBezTo>
                      <a:pt x="732973" y="312697"/>
                      <a:pt x="683909" y="107408"/>
                      <a:pt x="484336" y="99213"/>
                    </a:cubicBezTo>
                    <a:cubicBezTo>
                      <a:pt x="284763" y="91018"/>
                      <a:pt x="218744" y="172225"/>
                      <a:pt x="212542" y="264694"/>
                    </a:cubicBezTo>
                    <a:close/>
                  </a:path>
                </a:pathLst>
              </a:custGeom>
              <a:grp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 bwMode="gray">
              <a:xfrm>
                <a:off x="12007156" y="2676758"/>
                <a:ext cx="273787" cy="281763"/>
              </a:xfrm>
              <a:prstGeom prst="ellips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147"/>
            <p:cNvGrpSpPr/>
            <p:nvPr/>
          </p:nvGrpSpPr>
          <p:grpSpPr bwMode="gray">
            <a:xfrm>
              <a:off x="5000593" y="1491511"/>
              <a:ext cx="558121" cy="764436"/>
              <a:chOff x="3090931" y="2231917"/>
              <a:chExt cx="1238104" cy="1695786"/>
            </a:xfrm>
            <a:solidFill>
              <a:schemeClr val="tx2"/>
            </a:solidFill>
            <a:effectLst/>
          </p:grpSpPr>
          <p:sp>
            <p:nvSpPr>
              <p:cNvPr id="62" name="Freeform 61"/>
              <p:cNvSpPr/>
              <p:nvPr/>
            </p:nvSpPr>
            <p:spPr bwMode="gray">
              <a:xfrm>
                <a:off x="3282937" y="2430109"/>
                <a:ext cx="829619" cy="1497594"/>
              </a:xfrm>
              <a:custGeom>
                <a:avLst/>
                <a:gdLst>
                  <a:gd name="connsiteX0" fmla="*/ 934497 w 2672862"/>
                  <a:gd name="connsiteY0" fmla="*/ 2803490 h 3637503"/>
                  <a:gd name="connsiteX1" fmla="*/ 924448 w 2672862"/>
                  <a:gd name="connsiteY1" fmla="*/ 2220686 h 3637503"/>
                  <a:gd name="connsiteX2" fmla="*/ 0 w 2672862"/>
                  <a:gd name="connsiteY2" fmla="*/ 1416818 h 3637503"/>
                  <a:gd name="connsiteX3" fmla="*/ 442128 w 2672862"/>
                  <a:gd name="connsiteY3" fmla="*/ 20097 h 3637503"/>
                  <a:gd name="connsiteX4" fmla="*/ 2069960 w 2672862"/>
                  <a:gd name="connsiteY4" fmla="*/ 0 h 3637503"/>
                  <a:gd name="connsiteX5" fmla="*/ 2672862 w 2672862"/>
                  <a:gd name="connsiteY5" fmla="*/ 1326382 h 3637503"/>
                  <a:gd name="connsiteX6" fmla="*/ 1497204 w 2672862"/>
                  <a:gd name="connsiteY6" fmla="*/ 2170444 h 3637503"/>
                  <a:gd name="connsiteX7" fmla="*/ 1497204 w 2672862"/>
                  <a:gd name="connsiteY7" fmla="*/ 2793442 h 3637503"/>
                  <a:gd name="connsiteX8" fmla="*/ 1657978 w 2672862"/>
                  <a:gd name="connsiteY8" fmla="*/ 2944167 h 3637503"/>
                  <a:gd name="connsiteX9" fmla="*/ 1517301 w 2672862"/>
                  <a:gd name="connsiteY9" fmla="*/ 3044651 h 3637503"/>
                  <a:gd name="connsiteX10" fmla="*/ 1678075 w 2672862"/>
                  <a:gd name="connsiteY10" fmla="*/ 3165231 h 3637503"/>
                  <a:gd name="connsiteX11" fmla="*/ 1547446 w 2672862"/>
                  <a:gd name="connsiteY11" fmla="*/ 3245618 h 3637503"/>
                  <a:gd name="connsiteX12" fmla="*/ 1678075 w 2672862"/>
                  <a:gd name="connsiteY12" fmla="*/ 3406391 h 3637503"/>
                  <a:gd name="connsiteX13" fmla="*/ 1527349 w 2672862"/>
                  <a:gd name="connsiteY13" fmla="*/ 3516923 h 3637503"/>
                  <a:gd name="connsiteX14" fmla="*/ 1527349 w 2672862"/>
                  <a:gd name="connsiteY14" fmla="*/ 3637503 h 3637503"/>
                  <a:gd name="connsiteX15" fmla="*/ 984738 w 2672862"/>
                  <a:gd name="connsiteY15" fmla="*/ 3637503 h 3637503"/>
                  <a:gd name="connsiteX16" fmla="*/ 984738 w 2672862"/>
                  <a:gd name="connsiteY16" fmla="*/ 3486778 h 3637503"/>
                  <a:gd name="connsiteX17" fmla="*/ 783771 w 2672862"/>
                  <a:gd name="connsiteY17" fmla="*/ 3456633 h 3637503"/>
                  <a:gd name="connsiteX18" fmla="*/ 954593 w 2672862"/>
                  <a:gd name="connsiteY18" fmla="*/ 3346101 h 3637503"/>
                  <a:gd name="connsiteX19" fmla="*/ 753626 w 2672862"/>
                  <a:gd name="connsiteY19" fmla="*/ 3275763 h 3637503"/>
                  <a:gd name="connsiteX20" fmla="*/ 914400 w 2672862"/>
                  <a:gd name="connsiteY20" fmla="*/ 3175279 h 3637503"/>
                  <a:gd name="connsiteX21" fmla="*/ 693336 w 2672862"/>
                  <a:gd name="connsiteY21" fmla="*/ 3084844 h 3637503"/>
                  <a:gd name="connsiteX22" fmla="*/ 934497 w 2672862"/>
                  <a:gd name="connsiteY22" fmla="*/ 2803490 h 3637503"/>
                  <a:gd name="connsiteX0" fmla="*/ 934497 w 2672862"/>
                  <a:gd name="connsiteY0" fmla="*/ 3021204 h 3855217"/>
                  <a:gd name="connsiteX1" fmla="*/ 924448 w 2672862"/>
                  <a:gd name="connsiteY1" fmla="*/ 2438400 h 3855217"/>
                  <a:gd name="connsiteX2" fmla="*/ 0 w 2672862"/>
                  <a:gd name="connsiteY2" fmla="*/ 1634532 h 3855217"/>
                  <a:gd name="connsiteX3" fmla="*/ 442128 w 2672862"/>
                  <a:gd name="connsiteY3" fmla="*/ 237811 h 3855217"/>
                  <a:gd name="connsiteX4" fmla="*/ 2069960 w 2672862"/>
                  <a:gd name="connsiteY4" fmla="*/ 217714 h 3855217"/>
                  <a:gd name="connsiteX5" fmla="*/ 2672862 w 2672862"/>
                  <a:gd name="connsiteY5" fmla="*/ 1544096 h 3855217"/>
                  <a:gd name="connsiteX6" fmla="*/ 1497204 w 2672862"/>
                  <a:gd name="connsiteY6" fmla="*/ 2388158 h 3855217"/>
                  <a:gd name="connsiteX7" fmla="*/ 1497204 w 2672862"/>
                  <a:gd name="connsiteY7" fmla="*/ 3011156 h 3855217"/>
                  <a:gd name="connsiteX8" fmla="*/ 1657978 w 2672862"/>
                  <a:gd name="connsiteY8" fmla="*/ 3161881 h 3855217"/>
                  <a:gd name="connsiteX9" fmla="*/ 1517301 w 2672862"/>
                  <a:gd name="connsiteY9" fmla="*/ 3262365 h 3855217"/>
                  <a:gd name="connsiteX10" fmla="*/ 1678075 w 2672862"/>
                  <a:gd name="connsiteY10" fmla="*/ 3382945 h 3855217"/>
                  <a:gd name="connsiteX11" fmla="*/ 1547446 w 2672862"/>
                  <a:gd name="connsiteY11" fmla="*/ 3463332 h 3855217"/>
                  <a:gd name="connsiteX12" fmla="*/ 1678075 w 2672862"/>
                  <a:gd name="connsiteY12" fmla="*/ 3624105 h 3855217"/>
                  <a:gd name="connsiteX13" fmla="*/ 1527349 w 2672862"/>
                  <a:gd name="connsiteY13" fmla="*/ 3734637 h 3855217"/>
                  <a:gd name="connsiteX14" fmla="*/ 1527349 w 2672862"/>
                  <a:gd name="connsiteY14" fmla="*/ 3855217 h 3855217"/>
                  <a:gd name="connsiteX15" fmla="*/ 984738 w 2672862"/>
                  <a:gd name="connsiteY15" fmla="*/ 3855217 h 3855217"/>
                  <a:gd name="connsiteX16" fmla="*/ 984738 w 2672862"/>
                  <a:gd name="connsiteY16" fmla="*/ 3704492 h 3855217"/>
                  <a:gd name="connsiteX17" fmla="*/ 783771 w 2672862"/>
                  <a:gd name="connsiteY17" fmla="*/ 3674347 h 3855217"/>
                  <a:gd name="connsiteX18" fmla="*/ 954593 w 2672862"/>
                  <a:gd name="connsiteY18" fmla="*/ 3563815 h 3855217"/>
                  <a:gd name="connsiteX19" fmla="*/ 753626 w 2672862"/>
                  <a:gd name="connsiteY19" fmla="*/ 3493477 h 3855217"/>
                  <a:gd name="connsiteX20" fmla="*/ 914400 w 2672862"/>
                  <a:gd name="connsiteY20" fmla="*/ 3392993 h 3855217"/>
                  <a:gd name="connsiteX21" fmla="*/ 693336 w 2672862"/>
                  <a:gd name="connsiteY21" fmla="*/ 3302558 h 3855217"/>
                  <a:gd name="connsiteX22" fmla="*/ 934497 w 2672862"/>
                  <a:gd name="connsiteY22" fmla="*/ 3021204 h 3855217"/>
                  <a:gd name="connsiteX0" fmla="*/ 934497 w 2768321"/>
                  <a:gd name="connsiteY0" fmla="*/ 3021204 h 3855217"/>
                  <a:gd name="connsiteX1" fmla="*/ 924448 w 2768321"/>
                  <a:gd name="connsiteY1" fmla="*/ 2438400 h 3855217"/>
                  <a:gd name="connsiteX2" fmla="*/ 0 w 2768321"/>
                  <a:gd name="connsiteY2" fmla="*/ 1634532 h 3855217"/>
                  <a:gd name="connsiteX3" fmla="*/ 442128 w 2768321"/>
                  <a:gd name="connsiteY3" fmla="*/ 237811 h 3855217"/>
                  <a:gd name="connsiteX4" fmla="*/ 2069960 w 2768321"/>
                  <a:gd name="connsiteY4" fmla="*/ 217714 h 3855217"/>
                  <a:gd name="connsiteX5" fmla="*/ 2672862 w 2768321"/>
                  <a:gd name="connsiteY5" fmla="*/ 1544096 h 3855217"/>
                  <a:gd name="connsiteX6" fmla="*/ 1497204 w 2768321"/>
                  <a:gd name="connsiteY6" fmla="*/ 2388158 h 3855217"/>
                  <a:gd name="connsiteX7" fmla="*/ 1497204 w 2768321"/>
                  <a:gd name="connsiteY7" fmla="*/ 3011156 h 3855217"/>
                  <a:gd name="connsiteX8" fmla="*/ 1657978 w 2768321"/>
                  <a:gd name="connsiteY8" fmla="*/ 3161881 h 3855217"/>
                  <a:gd name="connsiteX9" fmla="*/ 1517301 w 2768321"/>
                  <a:gd name="connsiteY9" fmla="*/ 3262365 h 3855217"/>
                  <a:gd name="connsiteX10" fmla="*/ 1678075 w 2768321"/>
                  <a:gd name="connsiteY10" fmla="*/ 3382945 h 3855217"/>
                  <a:gd name="connsiteX11" fmla="*/ 1547446 w 2768321"/>
                  <a:gd name="connsiteY11" fmla="*/ 3463332 h 3855217"/>
                  <a:gd name="connsiteX12" fmla="*/ 1678075 w 2768321"/>
                  <a:gd name="connsiteY12" fmla="*/ 3624105 h 3855217"/>
                  <a:gd name="connsiteX13" fmla="*/ 1527349 w 2768321"/>
                  <a:gd name="connsiteY13" fmla="*/ 3734637 h 3855217"/>
                  <a:gd name="connsiteX14" fmla="*/ 1527349 w 2768321"/>
                  <a:gd name="connsiteY14" fmla="*/ 3855217 h 3855217"/>
                  <a:gd name="connsiteX15" fmla="*/ 984738 w 2768321"/>
                  <a:gd name="connsiteY15" fmla="*/ 3855217 h 3855217"/>
                  <a:gd name="connsiteX16" fmla="*/ 984738 w 2768321"/>
                  <a:gd name="connsiteY16" fmla="*/ 3704492 h 3855217"/>
                  <a:gd name="connsiteX17" fmla="*/ 783771 w 2768321"/>
                  <a:gd name="connsiteY17" fmla="*/ 3674347 h 3855217"/>
                  <a:gd name="connsiteX18" fmla="*/ 954593 w 2768321"/>
                  <a:gd name="connsiteY18" fmla="*/ 3563815 h 3855217"/>
                  <a:gd name="connsiteX19" fmla="*/ 753626 w 2768321"/>
                  <a:gd name="connsiteY19" fmla="*/ 3493477 h 3855217"/>
                  <a:gd name="connsiteX20" fmla="*/ 914400 w 2768321"/>
                  <a:gd name="connsiteY20" fmla="*/ 3392993 h 3855217"/>
                  <a:gd name="connsiteX21" fmla="*/ 693336 w 2768321"/>
                  <a:gd name="connsiteY21" fmla="*/ 3302558 h 3855217"/>
                  <a:gd name="connsiteX22" fmla="*/ 934497 w 2768321"/>
                  <a:gd name="connsiteY22" fmla="*/ 3021204 h 3855217"/>
                  <a:gd name="connsiteX0" fmla="*/ 1014884 w 2848708"/>
                  <a:gd name="connsiteY0" fmla="*/ 3021204 h 3855217"/>
                  <a:gd name="connsiteX1" fmla="*/ 1004835 w 2848708"/>
                  <a:gd name="connsiteY1" fmla="*/ 2438400 h 3855217"/>
                  <a:gd name="connsiteX2" fmla="*/ 80387 w 2848708"/>
                  <a:gd name="connsiteY2" fmla="*/ 1634532 h 3855217"/>
                  <a:gd name="connsiteX3" fmla="*/ 522515 w 2848708"/>
                  <a:gd name="connsiteY3" fmla="*/ 237811 h 3855217"/>
                  <a:gd name="connsiteX4" fmla="*/ 2150347 w 2848708"/>
                  <a:gd name="connsiteY4" fmla="*/ 217714 h 3855217"/>
                  <a:gd name="connsiteX5" fmla="*/ 2753249 w 2848708"/>
                  <a:gd name="connsiteY5" fmla="*/ 1544096 h 3855217"/>
                  <a:gd name="connsiteX6" fmla="*/ 1577591 w 2848708"/>
                  <a:gd name="connsiteY6" fmla="*/ 2388158 h 3855217"/>
                  <a:gd name="connsiteX7" fmla="*/ 1577591 w 2848708"/>
                  <a:gd name="connsiteY7" fmla="*/ 3011156 h 3855217"/>
                  <a:gd name="connsiteX8" fmla="*/ 1738365 w 2848708"/>
                  <a:gd name="connsiteY8" fmla="*/ 3161881 h 3855217"/>
                  <a:gd name="connsiteX9" fmla="*/ 1597688 w 2848708"/>
                  <a:gd name="connsiteY9" fmla="*/ 3262365 h 3855217"/>
                  <a:gd name="connsiteX10" fmla="*/ 1758462 w 2848708"/>
                  <a:gd name="connsiteY10" fmla="*/ 3382945 h 3855217"/>
                  <a:gd name="connsiteX11" fmla="*/ 1627833 w 2848708"/>
                  <a:gd name="connsiteY11" fmla="*/ 3463332 h 3855217"/>
                  <a:gd name="connsiteX12" fmla="*/ 1758462 w 2848708"/>
                  <a:gd name="connsiteY12" fmla="*/ 3624105 h 3855217"/>
                  <a:gd name="connsiteX13" fmla="*/ 1607736 w 2848708"/>
                  <a:gd name="connsiteY13" fmla="*/ 3734637 h 3855217"/>
                  <a:gd name="connsiteX14" fmla="*/ 1607736 w 2848708"/>
                  <a:gd name="connsiteY14" fmla="*/ 3855217 h 3855217"/>
                  <a:gd name="connsiteX15" fmla="*/ 1065125 w 2848708"/>
                  <a:gd name="connsiteY15" fmla="*/ 3855217 h 3855217"/>
                  <a:gd name="connsiteX16" fmla="*/ 1065125 w 2848708"/>
                  <a:gd name="connsiteY16" fmla="*/ 3704492 h 3855217"/>
                  <a:gd name="connsiteX17" fmla="*/ 864158 w 2848708"/>
                  <a:gd name="connsiteY17" fmla="*/ 3674347 h 3855217"/>
                  <a:gd name="connsiteX18" fmla="*/ 1034980 w 2848708"/>
                  <a:gd name="connsiteY18" fmla="*/ 3563815 h 3855217"/>
                  <a:gd name="connsiteX19" fmla="*/ 834013 w 2848708"/>
                  <a:gd name="connsiteY19" fmla="*/ 3493477 h 3855217"/>
                  <a:gd name="connsiteX20" fmla="*/ 994787 w 2848708"/>
                  <a:gd name="connsiteY20" fmla="*/ 3392993 h 3855217"/>
                  <a:gd name="connsiteX21" fmla="*/ 773723 w 2848708"/>
                  <a:gd name="connsiteY21" fmla="*/ 3302558 h 3855217"/>
                  <a:gd name="connsiteX22" fmla="*/ 1014884 w 2848708"/>
                  <a:gd name="connsiteY22" fmla="*/ 3021204 h 3855217"/>
                  <a:gd name="connsiteX0" fmla="*/ 1014884 w 2848708"/>
                  <a:gd name="connsiteY0" fmla="*/ 3233867 h 4067880"/>
                  <a:gd name="connsiteX1" fmla="*/ 1004835 w 2848708"/>
                  <a:gd name="connsiteY1" fmla="*/ 2651063 h 4067880"/>
                  <a:gd name="connsiteX2" fmla="*/ 80387 w 2848708"/>
                  <a:gd name="connsiteY2" fmla="*/ 1847195 h 4067880"/>
                  <a:gd name="connsiteX3" fmla="*/ 522515 w 2848708"/>
                  <a:gd name="connsiteY3" fmla="*/ 236136 h 4067880"/>
                  <a:gd name="connsiteX4" fmla="*/ 2150347 w 2848708"/>
                  <a:gd name="connsiteY4" fmla="*/ 430377 h 4067880"/>
                  <a:gd name="connsiteX5" fmla="*/ 2753249 w 2848708"/>
                  <a:gd name="connsiteY5" fmla="*/ 1756759 h 4067880"/>
                  <a:gd name="connsiteX6" fmla="*/ 1577591 w 2848708"/>
                  <a:gd name="connsiteY6" fmla="*/ 2600821 h 4067880"/>
                  <a:gd name="connsiteX7" fmla="*/ 1577591 w 2848708"/>
                  <a:gd name="connsiteY7" fmla="*/ 3223819 h 4067880"/>
                  <a:gd name="connsiteX8" fmla="*/ 1738365 w 2848708"/>
                  <a:gd name="connsiteY8" fmla="*/ 3374544 h 4067880"/>
                  <a:gd name="connsiteX9" fmla="*/ 1597688 w 2848708"/>
                  <a:gd name="connsiteY9" fmla="*/ 3475028 h 4067880"/>
                  <a:gd name="connsiteX10" fmla="*/ 1758462 w 2848708"/>
                  <a:gd name="connsiteY10" fmla="*/ 3595608 h 4067880"/>
                  <a:gd name="connsiteX11" fmla="*/ 1627833 w 2848708"/>
                  <a:gd name="connsiteY11" fmla="*/ 3675995 h 4067880"/>
                  <a:gd name="connsiteX12" fmla="*/ 1758462 w 2848708"/>
                  <a:gd name="connsiteY12" fmla="*/ 3836768 h 4067880"/>
                  <a:gd name="connsiteX13" fmla="*/ 1607736 w 2848708"/>
                  <a:gd name="connsiteY13" fmla="*/ 3947300 h 4067880"/>
                  <a:gd name="connsiteX14" fmla="*/ 1607736 w 2848708"/>
                  <a:gd name="connsiteY14" fmla="*/ 4067880 h 4067880"/>
                  <a:gd name="connsiteX15" fmla="*/ 1065125 w 2848708"/>
                  <a:gd name="connsiteY15" fmla="*/ 4067880 h 4067880"/>
                  <a:gd name="connsiteX16" fmla="*/ 1065125 w 2848708"/>
                  <a:gd name="connsiteY16" fmla="*/ 3917155 h 4067880"/>
                  <a:gd name="connsiteX17" fmla="*/ 864158 w 2848708"/>
                  <a:gd name="connsiteY17" fmla="*/ 3887010 h 4067880"/>
                  <a:gd name="connsiteX18" fmla="*/ 1034980 w 2848708"/>
                  <a:gd name="connsiteY18" fmla="*/ 3776478 h 4067880"/>
                  <a:gd name="connsiteX19" fmla="*/ 834013 w 2848708"/>
                  <a:gd name="connsiteY19" fmla="*/ 3706140 h 4067880"/>
                  <a:gd name="connsiteX20" fmla="*/ 994787 w 2848708"/>
                  <a:gd name="connsiteY20" fmla="*/ 3605656 h 4067880"/>
                  <a:gd name="connsiteX21" fmla="*/ 773723 w 2848708"/>
                  <a:gd name="connsiteY21" fmla="*/ 3515221 h 4067880"/>
                  <a:gd name="connsiteX22" fmla="*/ 1014884 w 2848708"/>
                  <a:gd name="connsiteY22" fmla="*/ 3233867 h 4067880"/>
                  <a:gd name="connsiteX0" fmla="*/ 1014884 w 2848708"/>
                  <a:gd name="connsiteY0" fmla="*/ 3342703 h 4176716"/>
                  <a:gd name="connsiteX1" fmla="*/ 1004835 w 2848708"/>
                  <a:gd name="connsiteY1" fmla="*/ 2759899 h 4176716"/>
                  <a:gd name="connsiteX2" fmla="*/ 80387 w 2848708"/>
                  <a:gd name="connsiteY2" fmla="*/ 1956031 h 4176716"/>
                  <a:gd name="connsiteX3" fmla="*/ 522515 w 2848708"/>
                  <a:gd name="connsiteY3" fmla="*/ 344972 h 4176716"/>
                  <a:gd name="connsiteX4" fmla="*/ 2150347 w 2848708"/>
                  <a:gd name="connsiteY4" fmla="*/ 253437 h 4176716"/>
                  <a:gd name="connsiteX5" fmla="*/ 2753249 w 2848708"/>
                  <a:gd name="connsiteY5" fmla="*/ 1865595 h 4176716"/>
                  <a:gd name="connsiteX6" fmla="*/ 1577591 w 2848708"/>
                  <a:gd name="connsiteY6" fmla="*/ 2709657 h 4176716"/>
                  <a:gd name="connsiteX7" fmla="*/ 1577591 w 2848708"/>
                  <a:gd name="connsiteY7" fmla="*/ 3332655 h 4176716"/>
                  <a:gd name="connsiteX8" fmla="*/ 1738365 w 2848708"/>
                  <a:gd name="connsiteY8" fmla="*/ 3483380 h 4176716"/>
                  <a:gd name="connsiteX9" fmla="*/ 1597688 w 2848708"/>
                  <a:gd name="connsiteY9" fmla="*/ 3583864 h 4176716"/>
                  <a:gd name="connsiteX10" fmla="*/ 1758462 w 2848708"/>
                  <a:gd name="connsiteY10" fmla="*/ 3704444 h 4176716"/>
                  <a:gd name="connsiteX11" fmla="*/ 1627833 w 2848708"/>
                  <a:gd name="connsiteY11" fmla="*/ 3784831 h 4176716"/>
                  <a:gd name="connsiteX12" fmla="*/ 1758462 w 2848708"/>
                  <a:gd name="connsiteY12" fmla="*/ 3945604 h 4176716"/>
                  <a:gd name="connsiteX13" fmla="*/ 1607736 w 2848708"/>
                  <a:gd name="connsiteY13" fmla="*/ 4056136 h 4176716"/>
                  <a:gd name="connsiteX14" fmla="*/ 1607736 w 2848708"/>
                  <a:gd name="connsiteY14" fmla="*/ 4176716 h 4176716"/>
                  <a:gd name="connsiteX15" fmla="*/ 1065125 w 2848708"/>
                  <a:gd name="connsiteY15" fmla="*/ 4176716 h 4176716"/>
                  <a:gd name="connsiteX16" fmla="*/ 1065125 w 2848708"/>
                  <a:gd name="connsiteY16" fmla="*/ 4025991 h 4176716"/>
                  <a:gd name="connsiteX17" fmla="*/ 864158 w 2848708"/>
                  <a:gd name="connsiteY17" fmla="*/ 3995846 h 4176716"/>
                  <a:gd name="connsiteX18" fmla="*/ 1034980 w 2848708"/>
                  <a:gd name="connsiteY18" fmla="*/ 3885314 h 4176716"/>
                  <a:gd name="connsiteX19" fmla="*/ 834013 w 2848708"/>
                  <a:gd name="connsiteY19" fmla="*/ 3814976 h 4176716"/>
                  <a:gd name="connsiteX20" fmla="*/ 994787 w 2848708"/>
                  <a:gd name="connsiteY20" fmla="*/ 3714492 h 4176716"/>
                  <a:gd name="connsiteX21" fmla="*/ 773723 w 2848708"/>
                  <a:gd name="connsiteY21" fmla="*/ 3624057 h 4176716"/>
                  <a:gd name="connsiteX22" fmla="*/ 1014884 w 2848708"/>
                  <a:gd name="connsiteY22" fmla="*/ 3342703 h 4176716"/>
                  <a:gd name="connsiteX0" fmla="*/ 1014884 w 2450693"/>
                  <a:gd name="connsiteY0" fmla="*/ 3342703 h 4176716"/>
                  <a:gd name="connsiteX1" fmla="*/ 1004835 w 2450693"/>
                  <a:gd name="connsiteY1" fmla="*/ 2759899 h 4176716"/>
                  <a:gd name="connsiteX2" fmla="*/ 80387 w 2450693"/>
                  <a:gd name="connsiteY2" fmla="*/ 1956031 h 4176716"/>
                  <a:gd name="connsiteX3" fmla="*/ 522515 w 2450693"/>
                  <a:gd name="connsiteY3" fmla="*/ 344972 h 4176716"/>
                  <a:gd name="connsiteX4" fmla="*/ 2150347 w 2450693"/>
                  <a:gd name="connsiteY4" fmla="*/ 253437 h 4176716"/>
                  <a:gd name="connsiteX5" fmla="*/ 2324589 w 2450693"/>
                  <a:gd name="connsiteY5" fmla="*/ 1865595 h 4176716"/>
                  <a:gd name="connsiteX6" fmla="*/ 1577591 w 2450693"/>
                  <a:gd name="connsiteY6" fmla="*/ 2709657 h 4176716"/>
                  <a:gd name="connsiteX7" fmla="*/ 1577591 w 2450693"/>
                  <a:gd name="connsiteY7" fmla="*/ 3332655 h 4176716"/>
                  <a:gd name="connsiteX8" fmla="*/ 1738365 w 2450693"/>
                  <a:gd name="connsiteY8" fmla="*/ 3483380 h 4176716"/>
                  <a:gd name="connsiteX9" fmla="*/ 1597688 w 2450693"/>
                  <a:gd name="connsiteY9" fmla="*/ 3583864 h 4176716"/>
                  <a:gd name="connsiteX10" fmla="*/ 1758462 w 2450693"/>
                  <a:gd name="connsiteY10" fmla="*/ 3704444 h 4176716"/>
                  <a:gd name="connsiteX11" fmla="*/ 1627833 w 2450693"/>
                  <a:gd name="connsiteY11" fmla="*/ 3784831 h 4176716"/>
                  <a:gd name="connsiteX12" fmla="*/ 1758462 w 2450693"/>
                  <a:gd name="connsiteY12" fmla="*/ 3945604 h 4176716"/>
                  <a:gd name="connsiteX13" fmla="*/ 1607736 w 2450693"/>
                  <a:gd name="connsiteY13" fmla="*/ 4056136 h 4176716"/>
                  <a:gd name="connsiteX14" fmla="*/ 1607736 w 2450693"/>
                  <a:gd name="connsiteY14" fmla="*/ 4176716 h 4176716"/>
                  <a:gd name="connsiteX15" fmla="*/ 1065125 w 2450693"/>
                  <a:gd name="connsiteY15" fmla="*/ 4176716 h 4176716"/>
                  <a:gd name="connsiteX16" fmla="*/ 1065125 w 2450693"/>
                  <a:gd name="connsiteY16" fmla="*/ 4025991 h 4176716"/>
                  <a:gd name="connsiteX17" fmla="*/ 864158 w 2450693"/>
                  <a:gd name="connsiteY17" fmla="*/ 3995846 h 4176716"/>
                  <a:gd name="connsiteX18" fmla="*/ 1034980 w 2450693"/>
                  <a:gd name="connsiteY18" fmla="*/ 3885314 h 4176716"/>
                  <a:gd name="connsiteX19" fmla="*/ 834013 w 2450693"/>
                  <a:gd name="connsiteY19" fmla="*/ 3814976 h 4176716"/>
                  <a:gd name="connsiteX20" fmla="*/ 994787 w 2450693"/>
                  <a:gd name="connsiteY20" fmla="*/ 3714492 h 4176716"/>
                  <a:gd name="connsiteX21" fmla="*/ 773723 w 2450693"/>
                  <a:gd name="connsiteY21" fmla="*/ 3624057 h 4176716"/>
                  <a:gd name="connsiteX22" fmla="*/ 1014884 w 2450693"/>
                  <a:gd name="connsiteY22" fmla="*/ 3342703 h 4176716"/>
                  <a:gd name="connsiteX0" fmla="*/ 1014884 w 2450693"/>
                  <a:gd name="connsiteY0" fmla="*/ 3342703 h 4176716"/>
                  <a:gd name="connsiteX1" fmla="*/ 1004835 w 2450693"/>
                  <a:gd name="connsiteY1" fmla="*/ 2759899 h 4176716"/>
                  <a:gd name="connsiteX2" fmla="*/ 80387 w 2450693"/>
                  <a:gd name="connsiteY2" fmla="*/ 1956031 h 4176716"/>
                  <a:gd name="connsiteX3" fmla="*/ 522515 w 2450693"/>
                  <a:gd name="connsiteY3" fmla="*/ 344972 h 4176716"/>
                  <a:gd name="connsiteX4" fmla="*/ 2150347 w 2450693"/>
                  <a:gd name="connsiteY4" fmla="*/ 253437 h 4176716"/>
                  <a:gd name="connsiteX5" fmla="*/ 2324589 w 2450693"/>
                  <a:gd name="connsiteY5" fmla="*/ 1865595 h 4176716"/>
                  <a:gd name="connsiteX6" fmla="*/ 1577591 w 2450693"/>
                  <a:gd name="connsiteY6" fmla="*/ 2709657 h 4176716"/>
                  <a:gd name="connsiteX7" fmla="*/ 1577591 w 2450693"/>
                  <a:gd name="connsiteY7" fmla="*/ 3332655 h 4176716"/>
                  <a:gd name="connsiteX8" fmla="*/ 1738365 w 2450693"/>
                  <a:gd name="connsiteY8" fmla="*/ 3483380 h 4176716"/>
                  <a:gd name="connsiteX9" fmla="*/ 1597688 w 2450693"/>
                  <a:gd name="connsiteY9" fmla="*/ 3583864 h 4176716"/>
                  <a:gd name="connsiteX10" fmla="*/ 1758462 w 2450693"/>
                  <a:gd name="connsiteY10" fmla="*/ 3704444 h 4176716"/>
                  <a:gd name="connsiteX11" fmla="*/ 1627833 w 2450693"/>
                  <a:gd name="connsiteY11" fmla="*/ 3784831 h 4176716"/>
                  <a:gd name="connsiteX12" fmla="*/ 1758462 w 2450693"/>
                  <a:gd name="connsiteY12" fmla="*/ 3945604 h 4176716"/>
                  <a:gd name="connsiteX13" fmla="*/ 1607736 w 2450693"/>
                  <a:gd name="connsiteY13" fmla="*/ 4056136 h 4176716"/>
                  <a:gd name="connsiteX14" fmla="*/ 1607736 w 2450693"/>
                  <a:gd name="connsiteY14" fmla="*/ 4176716 h 4176716"/>
                  <a:gd name="connsiteX15" fmla="*/ 1065125 w 2450693"/>
                  <a:gd name="connsiteY15" fmla="*/ 4176716 h 4176716"/>
                  <a:gd name="connsiteX16" fmla="*/ 1065125 w 2450693"/>
                  <a:gd name="connsiteY16" fmla="*/ 4025991 h 4176716"/>
                  <a:gd name="connsiteX17" fmla="*/ 864158 w 2450693"/>
                  <a:gd name="connsiteY17" fmla="*/ 3995846 h 4176716"/>
                  <a:gd name="connsiteX18" fmla="*/ 1034980 w 2450693"/>
                  <a:gd name="connsiteY18" fmla="*/ 3885314 h 4176716"/>
                  <a:gd name="connsiteX19" fmla="*/ 834013 w 2450693"/>
                  <a:gd name="connsiteY19" fmla="*/ 3814976 h 4176716"/>
                  <a:gd name="connsiteX20" fmla="*/ 994787 w 2450693"/>
                  <a:gd name="connsiteY20" fmla="*/ 3714492 h 4176716"/>
                  <a:gd name="connsiteX21" fmla="*/ 773723 w 2450693"/>
                  <a:gd name="connsiteY21" fmla="*/ 3624057 h 4176716"/>
                  <a:gd name="connsiteX22" fmla="*/ 1014884 w 2450693"/>
                  <a:gd name="connsiteY22" fmla="*/ 3342703 h 4176716"/>
                  <a:gd name="connsiteX0" fmla="*/ 789742 w 2225551"/>
                  <a:gd name="connsiteY0" fmla="*/ 3342703 h 4176716"/>
                  <a:gd name="connsiteX1" fmla="*/ 779693 w 2225551"/>
                  <a:gd name="connsiteY1" fmla="*/ 2759899 h 4176716"/>
                  <a:gd name="connsiteX2" fmla="*/ 140965 w 2225551"/>
                  <a:gd name="connsiteY2" fmla="*/ 1956031 h 4176716"/>
                  <a:gd name="connsiteX3" fmla="*/ 297373 w 2225551"/>
                  <a:gd name="connsiteY3" fmla="*/ 344972 h 4176716"/>
                  <a:gd name="connsiteX4" fmla="*/ 1925205 w 2225551"/>
                  <a:gd name="connsiteY4" fmla="*/ 253437 h 4176716"/>
                  <a:gd name="connsiteX5" fmla="*/ 2099447 w 2225551"/>
                  <a:gd name="connsiteY5" fmla="*/ 1865595 h 4176716"/>
                  <a:gd name="connsiteX6" fmla="*/ 1352449 w 2225551"/>
                  <a:gd name="connsiteY6" fmla="*/ 2709657 h 4176716"/>
                  <a:gd name="connsiteX7" fmla="*/ 1352449 w 2225551"/>
                  <a:gd name="connsiteY7" fmla="*/ 3332655 h 4176716"/>
                  <a:gd name="connsiteX8" fmla="*/ 1513223 w 2225551"/>
                  <a:gd name="connsiteY8" fmla="*/ 3483380 h 4176716"/>
                  <a:gd name="connsiteX9" fmla="*/ 1372546 w 2225551"/>
                  <a:gd name="connsiteY9" fmla="*/ 3583864 h 4176716"/>
                  <a:gd name="connsiteX10" fmla="*/ 1533320 w 2225551"/>
                  <a:gd name="connsiteY10" fmla="*/ 3704444 h 4176716"/>
                  <a:gd name="connsiteX11" fmla="*/ 1402691 w 2225551"/>
                  <a:gd name="connsiteY11" fmla="*/ 3784831 h 4176716"/>
                  <a:gd name="connsiteX12" fmla="*/ 1533320 w 2225551"/>
                  <a:gd name="connsiteY12" fmla="*/ 3945604 h 4176716"/>
                  <a:gd name="connsiteX13" fmla="*/ 1382594 w 2225551"/>
                  <a:gd name="connsiteY13" fmla="*/ 4056136 h 4176716"/>
                  <a:gd name="connsiteX14" fmla="*/ 1382594 w 2225551"/>
                  <a:gd name="connsiteY14" fmla="*/ 4176716 h 4176716"/>
                  <a:gd name="connsiteX15" fmla="*/ 839983 w 2225551"/>
                  <a:gd name="connsiteY15" fmla="*/ 4176716 h 4176716"/>
                  <a:gd name="connsiteX16" fmla="*/ 839983 w 2225551"/>
                  <a:gd name="connsiteY16" fmla="*/ 4025991 h 4176716"/>
                  <a:gd name="connsiteX17" fmla="*/ 639016 w 2225551"/>
                  <a:gd name="connsiteY17" fmla="*/ 3995846 h 4176716"/>
                  <a:gd name="connsiteX18" fmla="*/ 809838 w 2225551"/>
                  <a:gd name="connsiteY18" fmla="*/ 3885314 h 4176716"/>
                  <a:gd name="connsiteX19" fmla="*/ 608871 w 2225551"/>
                  <a:gd name="connsiteY19" fmla="*/ 3814976 h 4176716"/>
                  <a:gd name="connsiteX20" fmla="*/ 769645 w 2225551"/>
                  <a:gd name="connsiteY20" fmla="*/ 3714492 h 4176716"/>
                  <a:gd name="connsiteX21" fmla="*/ 548581 w 2225551"/>
                  <a:gd name="connsiteY21" fmla="*/ 3624057 h 4176716"/>
                  <a:gd name="connsiteX22" fmla="*/ 789742 w 2225551"/>
                  <a:gd name="connsiteY22" fmla="*/ 3342703 h 4176716"/>
                  <a:gd name="connsiteX0" fmla="*/ 888075 w 2323884"/>
                  <a:gd name="connsiteY0" fmla="*/ 3342703 h 4176716"/>
                  <a:gd name="connsiteX1" fmla="*/ 878026 w 2323884"/>
                  <a:gd name="connsiteY1" fmla="*/ 2759899 h 4176716"/>
                  <a:gd name="connsiteX2" fmla="*/ 239298 w 2323884"/>
                  <a:gd name="connsiteY2" fmla="*/ 1956031 h 4176716"/>
                  <a:gd name="connsiteX3" fmla="*/ 395706 w 2323884"/>
                  <a:gd name="connsiteY3" fmla="*/ 344972 h 4176716"/>
                  <a:gd name="connsiteX4" fmla="*/ 2023538 w 2323884"/>
                  <a:gd name="connsiteY4" fmla="*/ 253437 h 4176716"/>
                  <a:gd name="connsiteX5" fmla="*/ 2197780 w 2323884"/>
                  <a:gd name="connsiteY5" fmla="*/ 1865595 h 4176716"/>
                  <a:gd name="connsiteX6" fmla="*/ 1450782 w 2323884"/>
                  <a:gd name="connsiteY6" fmla="*/ 2709657 h 4176716"/>
                  <a:gd name="connsiteX7" fmla="*/ 1450782 w 2323884"/>
                  <a:gd name="connsiteY7" fmla="*/ 3332655 h 4176716"/>
                  <a:gd name="connsiteX8" fmla="*/ 1611556 w 2323884"/>
                  <a:gd name="connsiteY8" fmla="*/ 3483380 h 4176716"/>
                  <a:gd name="connsiteX9" fmla="*/ 1470879 w 2323884"/>
                  <a:gd name="connsiteY9" fmla="*/ 3583864 h 4176716"/>
                  <a:gd name="connsiteX10" fmla="*/ 1631653 w 2323884"/>
                  <a:gd name="connsiteY10" fmla="*/ 3704444 h 4176716"/>
                  <a:gd name="connsiteX11" fmla="*/ 1501024 w 2323884"/>
                  <a:gd name="connsiteY11" fmla="*/ 3784831 h 4176716"/>
                  <a:gd name="connsiteX12" fmla="*/ 1631653 w 2323884"/>
                  <a:gd name="connsiteY12" fmla="*/ 3945604 h 4176716"/>
                  <a:gd name="connsiteX13" fmla="*/ 1480927 w 2323884"/>
                  <a:gd name="connsiteY13" fmla="*/ 4056136 h 4176716"/>
                  <a:gd name="connsiteX14" fmla="*/ 1480927 w 2323884"/>
                  <a:gd name="connsiteY14" fmla="*/ 4176716 h 4176716"/>
                  <a:gd name="connsiteX15" fmla="*/ 938316 w 2323884"/>
                  <a:gd name="connsiteY15" fmla="*/ 4176716 h 4176716"/>
                  <a:gd name="connsiteX16" fmla="*/ 938316 w 2323884"/>
                  <a:gd name="connsiteY16" fmla="*/ 4025991 h 4176716"/>
                  <a:gd name="connsiteX17" fmla="*/ 737349 w 2323884"/>
                  <a:gd name="connsiteY17" fmla="*/ 3995846 h 4176716"/>
                  <a:gd name="connsiteX18" fmla="*/ 908171 w 2323884"/>
                  <a:gd name="connsiteY18" fmla="*/ 3885314 h 4176716"/>
                  <a:gd name="connsiteX19" fmla="*/ 707204 w 2323884"/>
                  <a:gd name="connsiteY19" fmla="*/ 3814976 h 4176716"/>
                  <a:gd name="connsiteX20" fmla="*/ 867978 w 2323884"/>
                  <a:gd name="connsiteY20" fmla="*/ 3714492 h 4176716"/>
                  <a:gd name="connsiteX21" fmla="*/ 646914 w 2323884"/>
                  <a:gd name="connsiteY21" fmla="*/ 3624057 h 4176716"/>
                  <a:gd name="connsiteX22" fmla="*/ 888075 w 2323884"/>
                  <a:gd name="connsiteY22" fmla="*/ 3342703 h 4176716"/>
                  <a:gd name="connsiteX0" fmla="*/ 789742 w 2225551"/>
                  <a:gd name="connsiteY0" fmla="*/ 3495835 h 4329848"/>
                  <a:gd name="connsiteX1" fmla="*/ 779693 w 2225551"/>
                  <a:gd name="connsiteY1" fmla="*/ 2913031 h 4329848"/>
                  <a:gd name="connsiteX2" fmla="*/ 140965 w 2225551"/>
                  <a:gd name="connsiteY2" fmla="*/ 2109163 h 4329848"/>
                  <a:gd name="connsiteX3" fmla="*/ 297373 w 2225551"/>
                  <a:gd name="connsiteY3" fmla="*/ 283766 h 4329848"/>
                  <a:gd name="connsiteX4" fmla="*/ 1925205 w 2225551"/>
                  <a:gd name="connsiteY4" fmla="*/ 406569 h 4329848"/>
                  <a:gd name="connsiteX5" fmla="*/ 2099447 w 2225551"/>
                  <a:gd name="connsiteY5" fmla="*/ 2018727 h 4329848"/>
                  <a:gd name="connsiteX6" fmla="*/ 1352449 w 2225551"/>
                  <a:gd name="connsiteY6" fmla="*/ 2862789 h 4329848"/>
                  <a:gd name="connsiteX7" fmla="*/ 1352449 w 2225551"/>
                  <a:gd name="connsiteY7" fmla="*/ 3485787 h 4329848"/>
                  <a:gd name="connsiteX8" fmla="*/ 1513223 w 2225551"/>
                  <a:gd name="connsiteY8" fmla="*/ 3636512 h 4329848"/>
                  <a:gd name="connsiteX9" fmla="*/ 1372546 w 2225551"/>
                  <a:gd name="connsiteY9" fmla="*/ 3736996 h 4329848"/>
                  <a:gd name="connsiteX10" fmla="*/ 1533320 w 2225551"/>
                  <a:gd name="connsiteY10" fmla="*/ 3857576 h 4329848"/>
                  <a:gd name="connsiteX11" fmla="*/ 1402691 w 2225551"/>
                  <a:gd name="connsiteY11" fmla="*/ 3937963 h 4329848"/>
                  <a:gd name="connsiteX12" fmla="*/ 1533320 w 2225551"/>
                  <a:gd name="connsiteY12" fmla="*/ 4098736 h 4329848"/>
                  <a:gd name="connsiteX13" fmla="*/ 1382594 w 2225551"/>
                  <a:gd name="connsiteY13" fmla="*/ 4209268 h 4329848"/>
                  <a:gd name="connsiteX14" fmla="*/ 1382594 w 2225551"/>
                  <a:gd name="connsiteY14" fmla="*/ 4329848 h 4329848"/>
                  <a:gd name="connsiteX15" fmla="*/ 839983 w 2225551"/>
                  <a:gd name="connsiteY15" fmla="*/ 4329848 h 4329848"/>
                  <a:gd name="connsiteX16" fmla="*/ 839983 w 2225551"/>
                  <a:gd name="connsiteY16" fmla="*/ 4179123 h 4329848"/>
                  <a:gd name="connsiteX17" fmla="*/ 639016 w 2225551"/>
                  <a:gd name="connsiteY17" fmla="*/ 4148978 h 4329848"/>
                  <a:gd name="connsiteX18" fmla="*/ 809838 w 2225551"/>
                  <a:gd name="connsiteY18" fmla="*/ 4038446 h 4329848"/>
                  <a:gd name="connsiteX19" fmla="*/ 608871 w 2225551"/>
                  <a:gd name="connsiteY19" fmla="*/ 3968108 h 4329848"/>
                  <a:gd name="connsiteX20" fmla="*/ 769645 w 2225551"/>
                  <a:gd name="connsiteY20" fmla="*/ 3867624 h 4329848"/>
                  <a:gd name="connsiteX21" fmla="*/ 548581 w 2225551"/>
                  <a:gd name="connsiteY21" fmla="*/ 3777189 h 4329848"/>
                  <a:gd name="connsiteX22" fmla="*/ 789742 w 2225551"/>
                  <a:gd name="connsiteY22" fmla="*/ 3495835 h 4329848"/>
                  <a:gd name="connsiteX0" fmla="*/ 1064041 w 2499850"/>
                  <a:gd name="connsiteY0" fmla="*/ 3764765 h 4598778"/>
                  <a:gd name="connsiteX1" fmla="*/ 1053992 w 2499850"/>
                  <a:gd name="connsiteY1" fmla="*/ 3181961 h 4598778"/>
                  <a:gd name="connsiteX2" fmla="*/ 415264 w 2499850"/>
                  <a:gd name="connsiteY2" fmla="*/ 2378093 h 4598778"/>
                  <a:gd name="connsiteX3" fmla="*/ 571672 w 2499850"/>
                  <a:gd name="connsiteY3" fmla="*/ 552696 h 4598778"/>
                  <a:gd name="connsiteX4" fmla="*/ 2199504 w 2499850"/>
                  <a:gd name="connsiteY4" fmla="*/ 675499 h 4598778"/>
                  <a:gd name="connsiteX5" fmla="*/ 2373746 w 2499850"/>
                  <a:gd name="connsiteY5" fmla="*/ 2287657 h 4598778"/>
                  <a:gd name="connsiteX6" fmla="*/ 1626748 w 2499850"/>
                  <a:gd name="connsiteY6" fmla="*/ 3131719 h 4598778"/>
                  <a:gd name="connsiteX7" fmla="*/ 1626748 w 2499850"/>
                  <a:gd name="connsiteY7" fmla="*/ 3754717 h 4598778"/>
                  <a:gd name="connsiteX8" fmla="*/ 1787522 w 2499850"/>
                  <a:gd name="connsiteY8" fmla="*/ 3905442 h 4598778"/>
                  <a:gd name="connsiteX9" fmla="*/ 1646845 w 2499850"/>
                  <a:gd name="connsiteY9" fmla="*/ 4005926 h 4598778"/>
                  <a:gd name="connsiteX10" fmla="*/ 1807619 w 2499850"/>
                  <a:gd name="connsiteY10" fmla="*/ 4126506 h 4598778"/>
                  <a:gd name="connsiteX11" fmla="*/ 1676990 w 2499850"/>
                  <a:gd name="connsiteY11" fmla="*/ 4206893 h 4598778"/>
                  <a:gd name="connsiteX12" fmla="*/ 1807619 w 2499850"/>
                  <a:gd name="connsiteY12" fmla="*/ 4367666 h 4598778"/>
                  <a:gd name="connsiteX13" fmla="*/ 1656893 w 2499850"/>
                  <a:gd name="connsiteY13" fmla="*/ 4478198 h 4598778"/>
                  <a:gd name="connsiteX14" fmla="*/ 1656893 w 2499850"/>
                  <a:gd name="connsiteY14" fmla="*/ 4598778 h 4598778"/>
                  <a:gd name="connsiteX15" fmla="*/ 1114282 w 2499850"/>
                  <a:gd name="connsiteY15" fmla="*/ 4598778 h 4598778"/>
                  <a:gd name="connsiteX16" fmla="*/ 1114282 w 2499850"/>
                  <a:gd name="connsiteY16" fmla="*/ 4448053 h 4598778"/>
                  <a:gd name="connsiteX17" fmla="*/ 913315 w 2499850"/>
                  <a:gd name="connsiteY17" fmla="*/ 4417908 h 4598778"/>
                  <a:gd name="connsiteX18" fmla="*/ 1084137 w 2499850"/>
                  <a:gd name="connsiteY18" fmla="*/ 4307376 h 4598778"/>
                  <a:gd name="connsiteX19" fmla="*/ 883170 w 2499850"/>
                  <a:gd name="connsiteY19" fmla="*/ 4237038 h 4598778"/>
                  <a:gd name="connsiteX20" fmla="*/ 1043944 w 2499850"/>
                  <a:gd name="connsiteY20" fmla="*/ 4136554 h 4598778"/>
                  <a:gd name="connsiteX21" fmla="*/ 822880 w 2499850"/>
                  <a:gd name="connsiteY21" fmla="*/ 4046119 h 4598778"/>
                  <a:gd name="connsiteX22" fmla="*/ 1064041 w 2499850"/>
                  <a:gd name="connsiteY22" fmla="*/ 3764765 h 4598778"/>
                  <a:gd name="connsiteX0" fmla="*/ 1064041 w 2499850"/>
                  <a:gd name="connsiteY0" fmla="*/ 3764765 h 4598778"/>
                  <a:gd name="connsiteX1" fmla="*/ 1053992 w 2499850"/>
                  <a:gd name="connsiteY1" fmla="*/ 3181961 h 4598778"/>
                  <a:gd name="connsiteX2" fmla="*/ 415264 w 2499850"/>
                  <a:gd name="connsiteY2" fmla="*/ 2378093 h 4598778"/>
                  <a:gd name="connsiteX3" fmla="*/ 571672 w 2499850"/>
                  <a:gd name="connsiteY3" fmla="*/ 552696 h 4598778"/>
                  <a:gd name="connsiteX4" fmla="*/ 2199504 w 2499850"/>
                  <a:gd name="connsiteY4" fmla="*/ 675499 h 4598778"/>
                  <a:gd name="connsiteX5" fmla="*/ 2373746 w 2499850"/>
                  <a:gd name="connsiteY5" fmla="*/ 2287657 h 4598778"/>
                  <a:gd name="connsiteX6" fmla="*/ 1626748 w 2499850"/>
                  <a:gd name="connsiteY6" fmla="*/ 3131719 h 4598778"/>
                  <a:gd name="connsiteX7" fmla="*/ 1626748 w 2499850"/>
                  <a:gd name="connsiteY7" fmla="*/ 3754717 h 4598778"/>
                  <a:gd name="connsiteX8" fmla="*/ 1787522 w 2499850"/>
                  <a:gd name="connsiteY8" fmla="*/ 3905442 h 4598778"/>
                  <a:gd name="connsiteX9" fmla="*/ 1646845 w 2499850"/>
                  <a:gd name="connsiteY9" fmla="*/ 4005926 h 4598778"/>
                  <a:gd name="connsiteX10" fmla="*/ 1807619 w 2499850"/>
                  <a:gd name="connsiteY10" fmla="*/ 4126506 h 4598778"/>
                  <a:gd name="connsiteX11" fmla="*/ 1676990 w 2499850"/>
                  <a:gd name="connsiteY11" fmla="*/ 4206893 h 4598778"/>
                  <a:gd name="connsiteX12" fmla="*/ 1807619 w 2499850"/>
                  <a:gd name="connsiteY12" fmla="*/ 4367666 h 4598778"/>
                  <a:gd name="connsiteX13" fmla="*/ 1656893 w 2499850"/>
                  <a:gd name="connsiteY13" fmla="*/ 4478198 h 4598778"/>
                  <a:gd name="connsiteX14" fmla="*/ 1656893 w 2499850"/>
                  <a:gd name="connsiteY14" fmla="*/ 4598778 h 4598778"/>
                  <a:gd name="connsiteX15" fmla="*/ 1114282 w 2499850"/>
                  <a:gd name="connsiteY15" fmla="*/ 4598778 h 4598778"/>
                  <a:gd name="connsiteX16" fmla="*/ 1114282 w 2499850"/>
                  <a:gd name="connsiteY16" fmla="*/ 4448053 h 4598778"/>
                  <a:gd name="connsiteX17" fmla="*/ 913315 w 2499850"/>
                  <a:gd name="connsiteY17" fmla="*/ 4417908 h 4598778"/>
                  <a:gd name="connsiteX18" fmla="*/ 1084137 w 2499850"/>
                  <a:gd name="connsiteY18" fmla="*/ 4307376 h 4598778"/>
                  <a:gd name="connsiteX19" fmla="*/ 883170 w 2499850"/>
                  <a:gd name="connsiteY19" fmla="*/ 4237038 h 4598778"/>
                  <a:gd name="connsiteX20" fmla="*/ 1043944 w 2499850"/>
                  <a:gd name="connsiteY20" fmla="*/ 4136554 h 4598778"/>
                  <a:gd name="connsiteX21" fmla="*/ 822880 w 2499850"/>
                  <a:gd name="connsiteY21" fmla="*/ 4046119 h 4598778"/>
                  <a:gd name="connsiteX22" fmla="*/ 1064041 w 2499850"/>
                  <a:gd name="connsiteY22" fmla="*/ 3764765 h 4598778"/>
                  <a:gd name="connsiteX0" fmla="*/ 1064041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626748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807619 w 2497151"/>
                  <a:gd name="connsiteY12" fmla="*/ 4367666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13315 w 2497151"/>
                  <a:gd name="connsiteY17" fmla="*/ 4417908 h 4598778"/>
                  <a:gd name="connsiteX18" fmla="*/ 1084137 w 2497151"/>
                  <a:gd name="connsiteY18" fmla="*/ 4307376 h 4598778"/>
                  <a:gd name="connsiteX19" fmla="*/ 883170 w 2497151"/>
                  <a:gd name="connsiteY19" fmla="*/ 4237038 h 4598778"/>
                  <a:gd name="connsiteX20" fmla="*/ 1043944 w 2497151"/>
                  <a:gd name="connsiteY20" fmla="*/ 4136554 h 4598778"/>
                  <a:gd name="connsiteX21" fmla="*/ 822880 w 2497151"/>
                  <a:gd name="connsiteY21" fmla="*/ 4046119 h 4598778"/>
                  <a:gd name="connsiteX22" fmla="*/ 1064041 w 2497151"/>
                  <a:gd name="connsiteY22" fmla="*/ 3764765 h 4598778"/>
                  <a:gd name="connsiteX0" fmla="*/ 1064041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626748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807619 w 2497151"/>
                  <a:gd name="connsiteY12" fmla="*/ 4367666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13315 w 2497151"/>
                  <a:gd name="connsiteY17" fmla="*/ 4417908 h 4598778"/>
                  <a:gd name="connsiteX18" fmla="*/ 1084137 w 2497151"/>
                  <a:gd name="connsiteY18" fmla="*/ 4307376 h 4598778"/>
                  <a:gd name="connsiteX19" fmla="*/ 883170 w 2497151"/>
                  <a:gd name="connsiteY19" fmla="*/ 4237038 h 4598778"/>
                  <a:gd name="connsiteX20" fmla="*/ 1043944 w 2497151"/>
                  <a:gd name="connsiteY20" fmla="*/ 4136554 h 4598778"/>
                  <a:gd name="connsiteX21" fmla="*/ 822880 w 2497151"/>
                  <a:gd name="connsiteY21" fmla="*/ 4046119 h 4598778"/>
                  <a:gd name="connsiteX22" fmla="*/ 1064041 w 2497151"/>
                  <a:gd name="connsiteY22" fmla="*/ 3764765 h 4598778"/>
                  <a:gd name="connsiteX0" fmla="*/ 1064041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626748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807619 w 2497151"/>
                  <a:gd name="connsiteY12" fmla="*/ 4367666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13315 w 2497151"/>
                  <a:gd name="connsiteY17" fmla="*/ 4417908 h 4598778"/>
                  <a:gd name="connsiteX18" fmla="*/ 1084137 w 2497151"/>
                  <a:gd name="connsiteY18" fmla="*/ 4307376 h 4598778"/>
                  <a:gd name="connsiteX19" fmla="*/ 883170 w 2497151"/>
                  <a:gd name="connsiteY19" fmla="*/ 4237038 h 4598778"/>
                  <a:gd name="connsiteX20" fmla="*/ 1043944 w 2497151"/>
                  <a:gd name="connsiteY20" fmla="*/ 4136554 h 4598778"/>
                  <a:gd name="connsiteX21" fmla="*/ 822880 w 2497151"/>
                  <a:gd name="connsiteY21" fmla="*/ 4046119 h 4598778"/>
                  <a:gd name="connsiteX22" fmla="*/ 1064041 w 2497151"/>
                  <a:gd name="connsiteY22" fmla="*/ 3764765 h 4598778"/>
                  <a:gd name="connsiteX0" fmla="*/ 1064041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807619 w 2497151"/>
                  <a:gd name="connsiteY12" fmla="*/ 4367666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13315 w 2497151"/>
                  <a:gd name="connsiteY17" fmla="*/ 4417908 h 4598778"/>
                  <a:gd name="connsiteX18" fmla="*/ 1084137 w 2497151"/>
                  <a:gd name="connsiteY18" fmla="*/ 4307376 h 4598778"/>
                  <a:gd name="connsiteX19" fmla="*/ 883170 w 2497151"/>
                  <a:gd name="connsiteY19" fmla="*/ 4237038 h 4598778"/>
                  <a:gd name="connsiteX20" fmla="*/ 1043944 w 2497151"/>
                  <a:gd name="connsiteY20" fmla="*/ 4136554 h 4598778"/>
                  <a:gd name="connsiteX21" fmla="*/ 822880 w 2497151"/>
                  <a:gd name="connsiteY21" fmla="*/ 4046119 h 4598778"/>
                  <a:gd name="connsiteX22" fmla="*/ 1064041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807619 w 2497151"/>
                  <a:gd name="connsiteY12" fmla="*/ 4367666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13315 w 2497151"/>
                  <a:gd name="connsiteY17" fmla="*/ 4417908 h 4598778"/>
                  <a:gd name="connsiteX18" fmla="*/ 1084137 w 2497151"/>
                  <a:gd name="connsiteY18" fmla="*/ 4307376 h 4598778"/>
                  <a:gd name="connsiteX19" fmla="*/ 883170 w 2497151"/>
                  <a:gd name="connsiteY19" fmla="*/ 4237038 h 4598778"/>
                  <a:gd name="connsiteX20" fmla="*/ 1043944 w 2497151"/>
                  <a:gd name="connsiteY20" fmla="*/ 4136554 h 4598778"/>
                  <a:gd name="connsiteX21" fmla="*/ 822880 w 2497151"/>
                  <a:gd name="connsiteY21" fmla="*/ 4046119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807619 w 2497151"/>
                  <a:gd name="connsiteY12" fmla="*/ 4367666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13315 w 2497151"/>
                  <a:gd name="connsiteY17" fmla="*/ 4417908 h 4598778"/>
                  <a:gd name="connsiteX18" fmla="*/ 1084137 w 2497151"/>
                  <a:gd name="connsiteY18" fmla="*/ 4307376 h 4598778"/>
                  <a:gd name="connsiteX19" fmla="*/ 883170 w 2497151"/>
                  <a:gd name="connsiteY19" fmla="*/ 4237038 h 4598778"/>
                  <a:gd name="connsiteX20" fmla="*/ 1043944 w 2497151"/>
                  <a:gd name="connsiteY20" fmla="*/ 4136554 h 4598778"/>
                  <a:gd name="connsiteX21" fmla="*/ 965724 w 2497151"/>
                  <a:gd name="connsiteY21" fmla="*/ 3974657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807619 w 2497151"/>
                  <a:gd name="connsiteY12" fmla="*/ 4367666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13315 w 2497151"/>
                  <a:gd name="connsiteY17" fmla="*/ 4417908 h 4598778"/>
                  <a:gd name="connsiteX18" fmla="*/ 1084137 w 2497151"/>
                  <a:gd name="connsiteY18" fmla="*/ 4307376 h 4598778"/>
                  <a:gd name="connsiteX19" fmla="*/ 883170 w 2497151"/>
                  <a:gd name="connsiteY19" fmla="*/ 4237038 h 4598778"/>
                  <a:gd name="connsiteX20" fmla="*/ 1066574 w 2497151"/>
                  <a:gd name="connsiteY20" fmla="*/ 4091329 h 4598778"/>
                  <a:gd name="connsiteX21" fmla="*/ 965724 w 2497151"/>
                  <a:gd name="connsiteY21" fmla="*/ 3974657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807619 w 2497151"/>
                  <a:gd name="connsiteY12" fmla="*/ 4367666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13315 w 2497151"/>
                  <a:gd name="connsiteY17" fmla="*/ 4417908 h 4598778"/>
                  <a:gd name="connsiteX18" fmla="*/ 1084137 w 2497151"/>
                  <a:gd name="connsiteY18" fmla="*/ 4307376 h 4598778"/>
                  <a:gd name="connsiteX19" fmla="*/ 883170 w 2497151"/>
                  <a:gd name="connsiteY19" fmla="*/ 4237038 h 4598778"/>
                  <a:gd name="connsiteX20" fmla="*/ 1066574 w 2497151"/>
                  <a:gd name="connsiteY20" fmla="*/ 4091329 h 4598778"/>
                  <a:gd name="connsiteX21" fmla="*/ 973284 w 2497151"/>
                  <a:gd name="connsiteY21" fmla="*/ 3936968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807619 w 2497151"/>
                  <a:gd name="connsiteY12" fmla="*/ 4367666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13315 w 2497151"/>
                  <a:gd name="connsiteY17" fmla="*/ 4417908 h 4598778"/>
                  <a:gd name="connsiteX18" fmla="*/ 1084137 w 2497151"/>
                  <a:gd name="connsiteY18" fmla="*/ 4307376 h 4598778"/>
                  <a:gd name="connsiteX19" fmla="*/ 950999 w 2497151"/>
                  <a:gd name="connsiteY19" fmla="*/ 4221963 h 4598778"/>
                  <a:gd name="connsiteX20" fmla="*/ 1066574 w 2497151"/>
                  <a:gd name="connsiteY20" fmla="*/ 4091329 h 4598778"/>
                  <a:gd name="connsiteX21" fmla="*/ 973284 w 2497151"/>
                  <a:gd name="connsiteY21" fmla="*/ 3936968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807619 w 2497151"/>
                  <a:gd name="connsiteY12" fmla="*/ 4367666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96217 w 2497151"/>
                  <a:gd name="connsiteY17" fmla="*/ 4380224 h 4598778"/>
                  <a:gd name="connsiteX18" fmla="*/ 1084137 w 2497151"/>
                  <a:gd name="connsiteY18" fmla="*/ 4307376 h 4598778"/>
                  <a:gd name="connsiteX19" fmla="*/ 950999 w 2497151"/>
                  <a:gd name="connsiteY19" fmla="*/ 4221963 h 4598778"/>
                  <a:gd name="connsiteX20" fmla="*/ 1066574 w 2497151"/>
                  <a:gd name="connsiteY20" fmla="*/ 4091329 h 4598778"/>
                  <a:gd name="connsiteX21" fmla="*/ 973284 w 2497151"/>
                  <a:gd name="connsiteY21" fmla="*/ 3936968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7619 w 2497151"/>
                  <a:gd name="connsiteY10" fmla="*/ 4126506 h 4598778"/>
                  <a:gd name="connsiteX11" fmla="*/ 1676990 w 2497151"/>
                  <a:gd name="connsiteY11" fmla="*/ 4206893 h 4598778"/>
                  <a:gd name="connsiteX12" fmla="*/ 1777473 w 2497151"/>
                  <a:gd name="connsiteY12" fmla="*/ 4314912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96217 w 2497151"/>
                  <a:gd name="connsiteY17" fmla="*/ 4380224 h 4598778"/>
                  <a:gd name="connsiteX18" fmla="*/ 1084137 w 2497151"/>
                  <a:gd name="connsiteY18" fmla="*/ 4307376 h 4598778"/>
                  <a:gd name="connsiteX19" fmla="*/ 950999 w 2497151"/>
                  <a:gd name="connsiteY19" fmla="*/ 4221963 h 4598778"/>
                  <a:gd name="connsiteX20" fmla="*/ 1066574 w 2497151"/>
                  <a:gd name="connsiteY20" fmla="*/ 4091329 h 4598778"/>
                  <a:gd name="connsiteX21" fmla="*/ 973284 w 2497151"/>
                  <a:gd name="connsiteY21" fmla="*/ 3936968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87522 w 2497151"/>
                  <a:gd name="connsiteY8" fmla="*/ 3905442 h 4598778"/>
                  <a:gd name="connsiteX9" fmla="*/ 1646845 w 2497151"/>
                  <a:gd name="connsiteY9" fmla="*/ 4005926 h 4598778"/>
                  <a:gd name="connsiteX10" fmla="*/ 1800099 w 2497151"/>
                  <a:gd name="connsiteY10" fmla="*/ 4141576 h 4598778"/>
                  <a:gd name="connsiteX11" fmla="*/ 1676990 w 2497151"/>
                  <a:gd name="connsiteY11" fmla="*/ 4206893 h 4598778"/>
                  <a:gd name="connsiteX12" fmla="*/ 1777473 w 2497151"/>
                  <a:gd name="connsiteY12" fmla="*/ 4314912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96217 w 2497151"/>
                  <a:gd name="connsiteY17" fmla="*/ 4380224 h 4598778"/>
                  <a:gd name="connsiteX18" fmla="*/ 1084137 w 2497151"/>
                  <a:gd name="connsiteY18" fmla="*/ 4307376 h 4598778"/>
                  <a:gd name="connsiteX19" fmla="*/ 950999 w 2497151"/>
                  <a:gd name="connsiteY19" fmla="*/ 4221963 h 4598778"/>
                  <a:gd name="connsiteX20" fmla="*/ 1066574 w 2497151"/>
                  <a:gd name="connsiteY20" fmla="*/ 4091329 h 4598778"/>
                  <a:gd name="connsiteX21" fmla="*/ 973284 w 2497151"/>
                  <a:gd name="connsiteY21" fmla="*/ 3936968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04618 w 2497151"/>
                  <a:gd name="connsiteY8" fmla="*/ 3882834 h 4598778"/>
                  <a:gd name="connsiteX9" fmla="*/ 1646845 w 2497151"/>
                  <a:gd name="connsiteY9" fmla="*/ 4005926 h 4598778"/>
                  <a:gd name="connsiteX10" fmla="*/ 1800099 w 2497151"/>
                  <a:gd name="connsiteY10" fmla="*/ 4141576 h 4598778"/>
                  <a:gd name="connsiteX11" fmla="*/ 1676990 w 2497151"/>
                  <a:gd name="connsiteY11" fmla="*/ 4206893 h 4598778"/>
                  <a:gd name="connsiteX12" fmla="*/ 1777473 w 2497151"/>
                  <a:gd name="connsiteY12" fmla="*/ 4314912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96217 w 2497151"/>
                  <a:gd name="connsiteY17" fmla="*/ 4380224 h 4598778"/>
                  <a:gd name="connsiteX18" fmla="*/ 1084137 w 2497151"/>
                  <a:gd name="connsiteY18" fmla="*/ 4307376 h 4598778"/>
                  <a:gd name="connsiteX19" fmla="*/ 950999 w 2497151"/>
                  <a:gd name="connsiteY19" fmla="*/ 4221963 h 4598778"/>
                  <a:gd name="connsiteX20" fmla="*/ 1066574 w 2497151"/>
                  <a:gd name="connsiteY20" fmla="*/ 4091329 h 4598778"/>
                  <a:gd name="connsiteX21" fmla="*/ 973284 w 2497151"/>
                  <a:gd name="connsiteY21" fmla="*/ 3936968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04618 w 2497151"/>
                  <a:gd name="connsiteY8" fmla="*/ 3882834 h 4598778"/>
                  <a:gd name="connsiteX9" fmla="*/ 1646845 w 2497151"/>
                  <a:gd name="connsiteY9" fmla="*/ 4005926 h 4598778"/>
                  <a:gd name="connsiteX10" fmla="*/ 1724751 w 2497151"/>
                  <a:gd name="connsiteY10" fmla="*/ 4171716 h 4598778"/>
                  <a:gd name="connsiteX11" fmla="*/ 1676990 w 2497151"/>
                  <a:gd name="connsiteY11" fmla="*/ 4206893 h 4598778"/>
                  <a:gd name="connsiteX12" fmla="*/ 1777473 w 2497151"/>
                  <a:gd name="connsiteY12" fmla="*/ 4314912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96217 w 2497151"/>
                  <a:gd name="connsiteY17" fmla="*/ 4380224 h 4598778"/>
                  <a:gd name="connsiteX18" fmla="*/ 1084137 w 2497151"/>
                  <a:gd name="connsiteY18" fmla="*/ 4307376 h 4598778"/>
                  <a:gd name="connsiteX19" fmla="*/ 950999 w 2497151"/>
                  <a:gd name="connsiteY19" fmla="*/ 4221963 h 4598778"/>
                  <a:gd name="connsiteX20" fmla="*/ 1066574 w 2497151"/>
                  <a:gd name="connsiteY20" fmla="*/ 4091329 h 4598778"/>
                  <a:gd name="connsiteX21" fmla="*/ 973284 w 2497151"/>
                  <a:gd name="connsiteY21" fmla="*/ 3936968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04618 w 2497151"/>
                  <a:gd name="connsiteY8" fmla="*/ 3882834 h 4598778"/>
                  <a:gd name="connsiteX9" fmla="*/ 1609179 w 2497151"/>
                  <a:gd name="connsiteY9" fmla="*/ 4043602 h 4598778"/>
                  <a:gd name="connsiteX10" fmla="*/ 1724751 w 2497151"/>
                  <a:gd name="connsiteY10" fmla="*/ 4171716 h 4598778"/>
                  <a:gd name="connsiteX11" fmla="*/ 1676990 w 2497151"/>
                  <a:gd name="connsiteY11" fmla="*/ 4206893 h 4598778"/>
                  <a:gd name="connsiteX12" fmla="*/ 1777473 w 2497151"/>
                  <a:gd name="connsiteY12" fmla="*/ 4314912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96217 w 2497151"/>
                  <a:gd name="connsiteY17" fmla="*/ 4380224 h 4598778"/>
                  <a:gd name="connsiteX18" fmla="*/ 1084137 w 2497151"/>
                  <a:gd name="connsiteY18" fmla="*/ 4307376 h 4598778"/>
                  <a:gd name="connsiteX19" fmla="*/ 950999 w 2497151"/>
                  <a:gd name="connsiteY19" fmla="*/ 4221963 h 4598778"/>
                  <a:gd name="connsiteX20" fmla="*/ 1066574 w 2497151"/>
                  <a:gd name="connsiteY20" fmla="*/ 4091329 h 4598778"/>
                  <a:gd name="connsiteX21" fmla="*/ 973284 w 2497151"/>
                  <a:gd name="connsiteY21" fmla="*/ 3936968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04618 w 2497151"/>
                  <a:gd name="connsiteY8" fmla="*/ 3882834 h 4598778"/>
                  <a:gd name="connsiteX9" fmla="*/ 1609179 w 2497151"/>
                  <a:gd name="connsiteY9" fmla="*/ 4043602 h 4598778"/>
                  <a:gd name="connsiteX10" fmla="*/ 1724751 w 2497151"/>
                  <a:gd name="connsiteY10" fmla="*/ 4171716 h 4598778"/>
                  <a:gd name="connsiteX11" fmla="*/ 1654400 w 2497151"/>
                  <a:gd name="connsiteY11" fmla="*/ 4267181 h 4598778"/>
                  <a:gd name="connsiteX12" fmla="*/ 1777473 w 2497151"/>
                  <a:gd name="connsiteY12" fmla="*/ 4314912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96217 w 2497151"/>
                  <a:gd name="connsiteY17" fmla="*/ 4380224 h 4598778"/>
                  <a:gd name="connsiteX18" fmla="*/ 1084137 w 2497151"/>
                  <a:gd name="connsiteY18" fmla="*/ 4307376 h 4598778"/>
                  <a:gd name="connsiteX19" fmla="*/ 950999 w 2497151"/>
                  <a:gd name="connsiteY19" fmla="*/ 4221963 h 4598778"/>
                  <a:gd name="connsiteX20" fmla="*/ 1066574 w 2497151"/>
                  <a:gd name="connsiteY20" fmla="*/ 4091329 h 4598778"/>
                  <a:gd name="connsiteX21" fmla="*/ 973284 w 2497151"/>
                  <a:gd name="connsiteY21" fmla="*/ 3936968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598778"/>
                  <a:gd name="connsiteX1" fmla="*/ 1053992 w 2497151"/>
                  <a:gd name="connsiteY1" fmla="*/ 3181961 h 4598778"/>
                  <a:gd name="connsiteX2" fmla="*/ 415264 w 2497151"/>
                  <a:gd name="connsiteY2" fmla="*/ 2378093 h 4598778"/>
                  <a:gd name="connsiteX3" fmla="*/ 571672 w 2497151"/>
                  <a:gd name="connsiteY3" fmla="*/ 552696 h 4598778"/>
                  <a:gd name="connsiteX4" fmla="*/ 2199504 w 2497151"/>
                  <a:gd name="connsiteY4" fmla="*/ 675499 h 4598778"/>
                  <a:gd name="connsiteX5" fmla="*/ 2373746 w 2497151"/>
                  <a:gd name="connsiteY5" fmla="*/ 2287657 h 4598778"/>
                  <a:gd name="connsiteX6" fmla="*/ 1626748 w 2497151"/>
                  <a:gd name="connsiteY6" fmla="*/ 3131719 h 4598778"/>
                  <a:gd name="connsiteX7" fmla="*/ 1483840 w 2497151"/>
                  <a:gd name="connsiteY7" fmla="*/ 3754717 h 4598778"/>
                  <a:gd name="connsiteX8" fmla="*/ 1704618 w 2497151"/>
                  <a:gd name="connsiteY8" fmla="*/ 3882834 h 4598778"/>
                  <a:gd name="connsiteX9" fmla="*/ 1609179 w 2497151"/>
                  <a:gd name="connsiteY9" fmla="*/ 4043602 h 4598778"/>
                  <a:gd name="connsiteX10" fmla="*/ 1724751 w 2497151"/>
                  <a:gd name="connsiteY10" fmla="*/ 4171716 h 4598778"/>
                  <a:gd name="connsiteX11" fmla="*/ 1654400 w 2497151"/>
                  <a:gd name="connsiteY11" fmla="*/ 4267181 h 4598778"/>
                  <a:gd name="connsiteX12" fmla="*/ 1739807 w 2497151"/>
                  <a:gd name="connsiteY12" fmla="*/ 4382734 h 4598778"/>
                  <a:gd name="connsiteX13" fmla="*/ 1656893 w 2497151"/>
                  <a:gd name="connsiteY13" fmla="*/ 4478198 h 4598778"/>
                  <a:gd name="connsiteX14" fmla="*/ 1656893 w 2497151"/>
                  <a:gd name="connsiteY14" fmla="*/ 4598778 h 4598778"/>
                  <a:gd name="connsiteX15" fmla="*/ 1114282 w 2497151"/>
                  <a:gd name="connsiteY15" fmla="*/ 4598778 h 4598778"/>
                  <a:gd name="connsiteX16" fmla="*/ 1114282 w 2497151"/>
                  <a:gd name="connsiteY16" fmla="*/ 4448053 h 4598778"/>
                  <a:gd name="connsiteX17" fmla="*/ 996217 w 2497151"/>
                  <a:gd name="connsiteY17" fmla="*/ 4380224 h 4598778"/>
                  <a:gd name="connsiteX18" fmla="*/ 1084137 w 2497151"/>
                  <a:gd name="connsiteY18" fmla="*/ 4307376 h 4598778"/>
                  <a:gd name="connsiteX19" fmla="*/ 950999 w 2497151"/>
                  <a:gd name="connsiteY19" fmla="*/ 4221963 h 4598778"/>
                  <a:gd name="connsiteX20" fmla="*/ 1066574 w 2497151"/>
                  <a:gd name="connsiteY20" fmla="*/ 4091329 h 4598778"/>
                  <a:gd name="connsiteX21" fmla="*/ 973284 w 2497151"/>
                  <a:gd name="connsiteY21" fmla="*/ 3936968 h 4598778"/>
                  <a:gd name="connsiteX22" fmla="*/ 1206885 w 2497151"/>
                  <a:gd name="connsiteY22" fmla="*/ 3764765 h 4598778"/>
                  <a:gd name="connsiteX0" fmla="*/ 1206885 w 2497151"/>
                  <a:gd name="connsiteY0" fmla="*/ 3764765 h 4749500"/>
                  <a:gd name="connsiteX1" fmla="*/ 1053992 w 2497151"/>
                  <a:gd name="connsiteY1" fmla="*/ 3181961 h 4749500"/>
                  <a:gd name="connsiteX2" fmla="*/ 415264 w 2497151"/>
                  <a:gd name="connsiteY2" fmla="*/ 2378093 h 4749500"/>
                  <a:gd name="connsiteX3" fmla="*/ 571672 w 2497151"/>
                  <a:gd name="connsiteY3" fmla="*/ 552696 h 4749500"/>
                  <a:gd name="connsiteX4" fmla="*/ 2199504 w 2497151"/>
                  <a:gd name="connsiteY4" fmla="*/ 675499 h 4749500"/>
                  <a:gd name="connsiteX5" fmla="*/ 2373746 w 2497151"/>
                  <a:gd name="connsiteY5" fmla="*/ 2287657 h 4749500"/>
                  <a:gd name="connsiteX6" fmla="*/ 1626748 w 2497151"/>
                  <a:gd name="connsiteY6" fmla="*/ 3131719 h 4749500"/>
                  <a:gd name="connsiteX7" fmla="*/ 1483840 w 2497151"/>
                  <a:gd name="connsiteY7" fmla="*/ 3754717 h 4749500"/>
                  <a:gd name="connsiteX8" fmla="*/ 1704618 w 2497151"/>
                  <a:gd name="connsiteY8" fmla="*/ 3882834 h 4749500"/>
                  <a:gd name="connsiteX9" fmla="*/ 1609179 w 2497151"/>
                  <a:gd name="connsiteY9" fmla="*/ 4043602 h 4749500"/>
                  <a:gd name="connsiteX10" fmla="*/ 1724751 w 2497151"/>
                  <a:gd name="connsiteY10" fmla="*/ 4171716 h 4749500"/>
                  <a:gd name="connsiteX11" fmla="*/ 1654400 w 2497151"/>
                  <a:gd name="connsiteY11" fmla="*/ 4267181 h 4749500"/>
                  <a:gd name="connsiteX12" fmla="*/ 1739807 w 2497151"/>
                  <a:gd name="connsiteY12" fmla="*/ 4382734 h 4749500"/>
                  <a:gd name="connsiteX13" fmla="*/ 1656893 w 2497151"/>
                  <a:gd name="connsiteY13" fmla="*/ 4478198 h 4749500"/>
                  <a:gd name="connsiteX14" fmla="*/ 1656893 w 2497151"/>
                  <a:gd name="connsiteY14" fmla="*/ 4598778 h 4749500"/>
                  <a:gd name="connsiteX15" fmla="*/ 1114282 w 2497151"/>
                  <a:gd name="connsiteY15" fmla="*/ 4598778 h 4749500"/>
                  <a:gd name="connsiteX16" fmla="*/ 1114282 w 2497151"/>
                  <a:gd name="connsiteY16" fmla="*/ 4448053 h 4749500"/>
                  <a:gd name="connsiteX17" fmla="*/ 996217 w 2497151"/>
                  <a:gd name="connsiteY17" fmla="*/ 4380224 h 4749500"/>
                  <a:gd name="connsiteX18" fmla="*/ 1084137 w 2497151"/>
                  <a:gd name="connsiteY18" fmla="*/ 4307376 h 4749500"/>
                  <a:gd name="connsiteX19" fmla="*/ 950999 w 2497151"/>
                  <a:gd name="connsiteY19" fmla="*/ 4221963 h 4749500"/>
                  <a:gd name="connsiteX20" fmla="*/ 1066574 w 2497151"/>
                  <a:gd name="connsiteY20" fmla="*/ 4091329 h 4749500"/>
                  <a:gd name="connsiteX21" fmla="*/ 973284 w 2497151"/>
                  <a:gd name="connsiteY21" fmla="*/ 3936968 h 4749500"/>
                  <a:gd name="connsiteX22" fmla="*/ 1206885 w 2497151"/>
                  <a:gd name="connsiteY22" fmla="*/ 3764765 h 4749500"/>
                  <a:gd name="connsiteX0" fmla="*/ 1206885 w 2497151"/>
                  <a:gd name="connsiteY0" fmla="*/ 3764765 h 4749500"/>
                  <a:gd name="connsiteX1" fmla="*/ 1053992 w 2497151"/>
                  <a:gd name="connsiteY1" fmla="*/ 3181961 h 4749500"/>
                  <a:gd name="connsiteX2" fmla="*/ 415264 w 2497151"/>
                  <a:gd name="connsiteY2" fmla="*/ 2378093 h 4749500"/>
                  <a:gd name="connsiteX3" fmla="*/ 571672 w 2497151"/>
                  <a:gd name="connsiteY3" fmla="*/ 552696 h 4749500"/>
                  <a:gd name="connsiteX4" fmla="*/ 2199504 w 2497151"/>
                  <a:gd name="connsiteY4" fmla="*/ 675499 h 4749500"/>
                  <a:gd name="connsiteX5" fmla="*/ 2373746 w 2497151"/>
                  <a:gd name="connsiteY5" fmla="*/ 2287657 h 4749500"/>
                  <a:gd name="connsiteX6" fmla="*/ 1626748 w 2497151"/>
                  <a:gd name="connsiteY6" fmla="*/ 3131719 h 4749500"/>
                  <a:gd name="connsiteX7" fmla="*/ 1483840 w 2497151"/>
                  <a:gd name="connsiteY7" fmla="*/ 3754717 h 4749500"/>
                  <a:gd name="connsiteX8" fmla="*/ 1704618 w 2497151"/>
                  <a:gd name="connsiteY8" fmla="*/ 3882834 h 4749500"/>
                  <a:gd name="connsiteX9" fmla="*/ 1609179 w 2497151"/>
                  <a:gd name="connsiteY9" fmla="*/ 4043602 h 4749500"/>
                  <a:gd name="connsiteX10" fmla="*/ 1724751 w 2497151"/>
                  <a:gd name="connsiteY10" fmla="*/ 4171716 h 4749500"/>
                  <a:gd name="connsiteX11" fmla="*/ 1654400 w 2497151"/>
                  <a:gd name="connsiteY11" fmla="*/ 4267181 h 4749500"/>
                  <a:gd name="connsiteX12" fmla="*/ 1739807 w 2497151"/>
                  <a:gd name="connsiteY12" fmla="*/ 4382734 h 4749500"/>
                  <a:gd name="connsiteX13" fmla="*/ 1656893 w 2497151"/>
                  <a:gd name="connsiteY13" fmla="*/ 4478198 h 4749500"/>
                  <a:gd name="connsiteX14" fmla="*/ 1656893 w 2497151"/>
                  <a:gd name="connsiteY14" fmla="*/ 4598778 h 4749500"/>
                  <a:gd name="connsiteX15" fmla="*/ 1114282 w 2497151"/>
                  <a:gd name="connsiteY15" fmla="*/ 4598778 h 4749500"/>
                  <a:gd name="connsiteX16" fmla="*/ 1114282 w 2497151"/>
                  <a:gd name="connsiteY16" fmla="*/ 4448053 h 4749500"/>
                  <a:gd name="connsiteX17" fmla="*/ 996217 w 2497151"/>
                  <a:gd name="connsiteY17" fmla="*/ 4380224 h 4749500"/>
                  <a:gd name="connsiteX18" fmla="*/ 1084137 w 2497151"/>
                  <a:gd name="connsiteY18" fmla="*/ 4307376 h 4749500"/>
                  <a:gd name="connsiteX19" fmla="*/ 950999 w 2497151"/>
                  <a:gd name="connsiteY19" fmla="*/ 4221963 h 4749500"/>
                  <a:gd name="connsiteX20" fmla="*/ 1066574 w 2497151"/>
                  <a:gd name="connsiteY20" fmla="*/ 4091329 h 4749500"/>
                  <a:gd name="connsiteX21" fmla="*/ 973284 w 2497151"/>
                  <a:gd name="connsiteY21" fmla="*/ 3936968 h 4749500"/>
                  <a:gd name="connsiteX22" fmla="*/ 1206885 w 2497151"/>
                  <a:gd name="connsiteY22" fmla="*/ 3764765 h 4749500"/>
                  <a:gd name="connsiteX0" fmla="*/ 1206885 w 2497151"/>
                  <a:gd name="connsiteY0" fmla="*/ 3764765 h 4689207"/>
                  <a:gd name="connsiteX1" fmla="*/ 1053992 w 2497151"/>
                  <a:gd name="connsiteY1" fmla="*/ 3181961 h 4689207"/>
                  <a:gd name="connsiteX2" fmla="*/ 415264 w 2497151"/>
                  <a:gd name="connsiteY2" fmla="*/ 2378093 h 4689207"/>
                  <a:gd name="connsiteX3" fmla="*/ 571672 w 2497151"/>
                  <a:gd name="connsiteY3" fmla="*/ 552696 h 4689207"/>
                  <a:gd name="connsiteX4" fmla="*/ 2199504 w 2497151"/>
                  <a:gd name="connsiteY4" fmla="*/ 675499 h 4689207"/>
                  <a:gd name="connsiteX5" fmla="*/ 2373746 w 2497151"/>
                  <a:gd name="connsiteY5" fmla="*/ 2287657 h 4689207"/>
                  <a:gd name="connsiteX6" fmla="*/ 1626748 w 2497151"/>
                  <a:gd name="connsiteY6" fmla="*/ 3131719 h 4689207"/>
                  <a:gd name="connsiteX7" fmla="*/ 1483840 w 2497151"/>
                  <a:gd name="connsiteY7" fmla="*/ 3754717 h 4689207"/>
                  <a:gd name="connsiteX8" fmla="*/ 1704618 w 2497151"/>
                  <a:gd name="connsiteY8" fmla="*/ 3882834 h 4689207"/>
                  <a:gd name="connsiteX9" fmla="*/ 1609179 w 2497151"/>
                  <a:gd name="connsiteY9" fmla="*/ 4043602 h 4689207"/>
                  <a:gd name="connsiteX10" fmla="*/ 1724751 w 2497151"/>
                  <a:gd name="connsiteY10" fmla="*/ 4171716 h 4689207"/>
                  <a:gd name="connsiteX11" fmla="*/ 1654400 w 2497151"/>
                  <a:gd name="connsiteY11" fmla="*/ 4267181 h 4689207"/>
                  <a:gd name="connsiteX12" fmla="*/ 1739807 w 2497151"/>
                  <a:gd name="connsiteY12" fmla="*/ 4382734 h 4689207"/>
                  <a:gd name="connsiteX13" fmla="*/ 1656893 w 2497151"/>
                  <a:gd name="connsiteY13" fmla="*/ 4478198 h 4689207"/>
                  <a:gd name="connsiteX14" fmla="*/ 1656893 w 2497151"/>
                  <a:gd name="connsiteY14" fmla="*/ 4598778 h 4689207"/>
                  <a:gd name="connsiteX15" fmla="*/ 1114282 w 2497151"/>
                  <a:gd name="connsiteY15" fmla="*/ 4598778 h 4689207"/>
                  <a:gd name="connsiteX16" fmla="*/ 1114282 w 2497151"/>
                  <a:gd name="connsiteY16" fmla="*/ 4448053 h 4689207"/>
                  <a:gd name="connsiteX17" fmla="*/ 996217 w 2497151"/>
                  <a:gd name="connsiteY17" fmla="*/ 4380224 h 4689207"/>
                  <a:gd name="connsiteX18" fmla="*/ 1084137 w 2497151"/>
                  <a:gd name="connsiteY18" fmla="*/ 4307376 h 4689207"/>
                  <a:gd name="connsiteX19" fmla="*/ 950999 w 2497151"/>
                  <a:gd name="connsiteY19" fmla="*/ 4221963 h 4689207"/>
                  <a:gd name="connsiteX20" fmla="*/ 1066574 w 2497151"/>
                  <a:gd name="connsiteY20" fmla="*/ 4091329 h 4689207"/>
                  <a:gd name="connsiteX21" fmla="*/ 973284 w 2497151"/>
                  <a:gd name="connsiteY21" fmla="*/ 3936968 h 4689207"/>
                  <a:gd name="connsiteX22" fmla="*/ 1206885 w 2497151"/>
                  <a:gd name="connsiteY22" fmla="*/ 3764765 h 4689207"/>
                  <a:gd name="connsiteX0" fmla="*/ 1206885 w 2497151"/>
                  <a:gd name="connsiteY0" fmla="*/ 3764765 h 4689207"/>
                  <a:gd name="connsiteX1" fmla="*/ 1053992 w 2497151"/>
                  <a:gd name="connsiteY1" fmla="*/ 3181961 h 4689207"/>
                  <a:gd name="connsiteX2" fmla="*/ 415264 w 2497151"/>
                  <a:gd name="connsiteY2" fmla="*/ 2378093 h 4689207"/>
                  <a:gd name="connsiteX3" fmla="*/ 571672 w 2497151"/>
                  <a:gd name="connsiteY3" fmla="*/ 552696 h 4689207"/>
                  <a:gd name="connsiteX4" fmla="*/ 2199504 w 2497151"/>
                  <a:gd name="connsiteY4" fmla="*/ 675499 h 4689207"/>
                  <a:gd name="connsiteX5" fmla="*/ 2373746 w 2497151"/>
                  <a:gd name="connsiteY5" fmla="*/ 2287657 h 4689207"/>
                  <a:gd name="connsiteX6" fmla="*/ 1626748 w 2497151"/>
                  <a:gd name="connsiteY6" fmla="*/ 3131719 h 4689207"/>
                  <a:gd name="connsiteX7" fmla="*/ 1483840 w 2497151"/>
                  <a:gd name="connsiteY7" fmla="*/ 3754717 h 4689207"/>
                  <a:gd name="connsiteX8" fmla="*/ 1704618 w 2497151"/>
                  <a:gd name="connsiteY8" fmla="*/ 3882834 h 4689207"/>
                  <a:gd name="connsiteX9" fmla="*/ 1609179 w 2497151"/>
                  <a:gd name="connsiteY9" fmla="*/ 4043602 h 4689207"/>
                  <a:gd name="connsiteX10" fmla="*/ 1724751 w 2497151"/>
                  <a:gd name="connsiteY10" fmla="*/ 4171716 h 4689207"/>
                  <a:gd name="connsiteX11" fmla="*/ 1654400 w 2497151"/>
                  <a:gd name="connsiteY11" fmla="*/ 4267181 h 4689207"/>
                  <a:gd name="connsiteX12" fmla="*/ 1739807 w 2497151"/>
                  <a:gd name="connsiteY12" fmla="*/ 4382734 h 4689207"/>
                  <a:gd name="connsiteX13" fmla="*/ 1656893 w 2497151"/>
                  <a:gd name="connsiteY13" fmla="*/ 4478198 h 4689207"/>
                  <a:gd name="connsiteX14" fmla="*/ 1656893 w 2497151"/>
                  <a:gd name="connsiteY14" fmla="*/ 4598778 h 4689207"/>
                  <a:gd name="connsiteX15" fmla="*/ 1114282 w 2497151"/>
                  <a:gd name="connsiteY15" fmla="*/ 4598778 h 4689207"/>
                  <a:gd name="connsiteX16" fmla="*/ 1114282 w 2497151"/>
                  <a:gd name="connsiteY16" fmla="*/ 4448053 h 4689207"/>
                  <a:gd name="connsiteX17" fmla="*/ 996217 w 2497151"/>
                  <a:gd name="connsiteY17" fmla="*/ 4380224 h 4689207"/>
                  <a:gd name="connsiteX18" fmla="*/ 1084137 w 2497151"/>
                  <a:gd name="connsiteY18" fmla="*/ 4307376 h 4689207"/>
                  <a:gd name="connsiteX19" fmla="*/ 950999 w 2497151"/>
                  <a:gd name="connsiteY19" fmla="*/ 4221963 h 4689207"/>
                  <a:gd name="connsiteX20" fmla="*/ 1066574 w 2497151"/>
                  <a:gd name="connsiteY20" fmla="*/ 4091329 h 4689207"/>
                  <a:gd name="connsiteX21" fmla="*/ 1027547 w 2497151"/>
                  <a:gd name="connsiteY21" fmla="*/ 4073381 h 4689207"/>
                  <a:gd name="connsiteX22" fmla="*/ 973284 w 2497151"/>
                  <a:gd name="connsiteY22" fmla="*/ 3936968 h 4689207"/>
                  <a:gd name="connsiteX23" fmla="*/ 1206885 w 2497151"/>
                  <a:gd name="connsiteY23" fmla="*/ 3764765 h 4689207"/>
                  <a:gd name="connsiteX0" fmla="*/ 1206885 w 2497151"/>
                  <a:gd name="connsiteY0" fmla="*/ 3764765 h 4689207"/>
                  <a:gd name="connsiteX1" fmla="*/ 1053992 w 2497151"/>
                  <a:gd name="connsiteY1" fmla="*/ 3181961 h 4689207"/>
                  <a:gd name="connsiteX2" fmla="*/ 415264 w 2497151"/>
                  <a:gd name="connsiteY2" fmla="*/ 2378093 h 4689207"/>
                  <a:gd name="connsiteX3" fmla="*/ 571672 w 2497151"/>
                  <a:gd name="connsiteY3" fmla="*/ 552696 h 4689207"/>
                  <a:gd name="connsiteX4" fmla="*/ 2199504 w 2497151"/>
                  <a:gd name="connsiteY4" fmla="*/ 675499 h 4689207"/>
                  <a:gd name="connsiteX5" fmla="*/ 2373746 w 2497151"/>
                  <a:gd name="connsiteY5" fmla="*/ 2287657 h 4689207"/>
                  <a:gd name="connsiteX6" fmla="*/ 1626748 w 2497151"/>
                  <a:gd name="connsiteY6" fmla="*/ 3131719 h 4689207"/>
                  <a:gd name="connsiteX7" fmla="*/ 1483840 w 2497151"/>
                  <a:gd name="connsiteY7" fmla="*/ 3754717 h 4689207"/>
                  <a:gd name="connsiteX8" fmla="*/ 1704618 w 2497151"/>
                  <a:gd name="connsiteY8" fmla="*/ 3882834 h 4689207"/>
                  <a:gd name="connsiteX9" fmla="*/ 1609179 w 2497151"/>
                  <a:gd name="connsiteY9" fmla="*/ 4043602 h 4689207"/>
                  <a:gd name="connsiteX10" fmla="*/ 1724751 w 2497151"/>
                  <a:gd name="connsiteY10" fmla="*/ 4171716 h 4689207"/>
                  <a:gd name="connsiteX11" fmla="*/ 1654400 w 2497151"/>
                  <a:gd name="connsiteY11" fmla="*/ 4267181 h 4689207"/>
                  <a:gd name="connsiteX12" fmla="*/ 1739807 w 2497151"/>
                  <a:gd name="connsiteY12" fmla="*/ 4382734 h 4689207"/>
                  <a:gd name="connsiteX13" fmla="*/ 1656893 w 2497151"/>
                  <a:gd name="connsiteY13" fmla="*/ 4478198 h 4689207"/>
                  <a:gd name="connsiteX14" fmla="*/ 1656893 w 2497151"/>
                  <a:gd name="connsiteY14" fmla="*/ 4598778 h 4689207"/>
                  <a:gd name="connsiteX15" fmla="*/ 1114282 w 2497151"/>
                  <a:gd name="connsiteY15" fmla="*/ 4598778 h 4689207"/>
                  <a:gd name="connsiteX16" fmla="*/ 1114282 w 2497151"/>
                  <a:gd name="connsiteY16" fmla="*/ 4448053 h 4689207"/>
                  <a:gd name="connsiteX17" fmla="*/ 996217 w 2497151"/>
                  <a:gd name="connsiteY17" fmla="*/ 4380224 h 4689207"/>
                  <a:gd name="connsiteX18" fmla="*/ 1084137 w 2497151"/>
                  <a:gd name="connsiteY18" fmla="*/ 4307376 h 4689207"/>
                  <a:gd name="connsiteX19" fmla="*/ 988703 w 2497151"/>
                  <a:gd name="connsiteY19" fmla="*/ 4139054 h 4689207"/>
                  <a:gd name="connsiteX20" fmla="*/ 1066574 w 2497151"/>
                  <a:gd name="connsiteY20" fmla="*/ 4091329 h 4689207"/>
                  <a:gd name="connsiteX21" fmla="*/ 1027547 w 2497151"/>
                  <a:gd name="connsiteY21" fmla="*/ 4073381 h 4689207"/>
                  <a:gd name="connsiteX22" fmla="*/ 973284 w 2497151"/>
                  <a:gd name="connsiteY22" fmla="*/ 3936968 h 4689207"/>
                  <a:gd name="connsiteX23" fmla="*/ 1206885 w 2497151"/>
                  <a:gd name="connsiteY23" fmla="*/ 3764765 h 4689207"/>
                  <a:gd name="connsiteX0" fmla="*/ 1206885 w 2497151"/>
                  <a:gd name="connsiteY0" fmla="*/ 3764765 h 4689207"/>
                  <a:gd name="connsiteX1" fmla="*/ 1053992 w 2497151"/>
                  <a:gd name="connsiteY1" fmla="*/ 3181961 h 4689207"/>
                  <a:gd name="connsiteX2" fmla="*/ 415264 w 2497151"/>
                  <a:gd name="connsiteY2" fmla="*/ 2378093 h 4689207"/>
                  <a:gd name="connsiteX3" fmla="*/ 571672 w 2497151"/>
                  <a:gd name="connsiteY3" fmla="*/ 552696 h 4689207"/>
                  <a:gd name="connsiteX4" fmla="*/ 2199504 w 2497151"/>
                  <a:gd name="connsiteY4" fmla="*/ 675499 h 4689207"/>
                  <a:gd name="connsiteX5" fmla="*/ 2373746 w 2497151"/>
                  <a:gd name="connsiteY5" fmla="*/ 2287657 h 4689207"/>
                  <a:gd name="connsiteX6" fmla="*/ 1626748 w 2497151"/>
                  <a:gd name="connsiteY6" fmla="*/ 3131719 h 4689207"/>
                  <a:gd name="connsiteX7" fmla="*/ 1483840 w 2497151"/>
                  <a:gd name="connsiteY7" fmla="*/ 3754717 h 4689207"/>
                  <a:gd name="connsiteX8" fmla="*/ 1704618 w 2497151"/>
                  <a:gd name="connsiteY8" fmla="*/ 3882834 h 4689207"/>
                  <a:gd name="connsiteX9" fmla="*/ 1609179 w 2497151"/>
                  <a:gd name="connsiteY9" fmla="*/ 4043602 h 4689207"/>
                  <a:gd name="connsiteX10" fmla="*/ 1724751 w 2497151"/>
                  <a:gd name="connsiteY10" fmla="*/ 4171716 h 4689207"/>
                  <a:gd name="connsiteX11" fmla="*/ 1654400 w 2497151"/>
                  <a:gd name="connsiteY11" fmla="*/ 4267181 h 4689207"/>
                  <a:gd name="connsiteX12" fmla="*/ 1739807 w 2497151"/>
                  <a:gd name="connsiteY12" fmla="*/ 4382734 h 4689207"/>
                  <a:gd name="connsiteX13" fmla="*/ 1656893 w 2497151"/>
                  <a:gd name="connsiteY13" fmla="*/ 4478198 h 4689207"/>
                  <a:gd name="connsiteX14" fmla="*/ 1656893 w 2497151"/>
                  <a:gd name="connsiteY14" fmla="*/ 4598778 h 4689207"/>
                  <a:gd name="connsiteX15" fmla="*/ 1114282 w 2497151"/>
                  <a:gd name="connsiteY15" fmla="*/ 4598778 h 4689207"/>
                  <a:gd name="connsiteX16" fmla="*/ 1114282 w 2497151"/>
                  <a:gd name="connsiteY16" fmla="*/ 4448053 h 4689207"/>
                  <a:gd name="connsiteX17" fmla="*/ 996217 w 2497151"/>
                  <a:gd name="connsiteY17" fmla="*/ 4380224 h 4689207"/>
                  <a:gd name="connsiteX18" fmla="*/ 1084137 w 2497151"/>
                  <a:gd name="connsiteY18" fmla="*/ 4307376 h 4689207"/>
                  <a:gd name="connsiteX19" fmla="*/ 988703 w 2497151"/>
                  <a:gd name="connsiteY19" fmla="*/ 4139054 h 4689207"/>
                  <a:gd name="connsiteX20" fmla="*/ 1027547 w 2497151"/>
                  <a:gd name="connsiteY20" fmla="*/ 4073381 h 4689207"/>
                  <a:gd name="connsiteX21" fmla="*/ 973284 w 2497151"/>
                  <a:gd name="connsiteY21" fmla="*/ 3936968 h 4689207"/>
                  <a:gd name="connsiteX22" fmla="*/ 1206885 w 2497151"/>
                  <a:gd name="connsiteY22" fmla="*/ 3764765 h 4689207"/>
                  <a:gd name="connsiteX0" fmla="*/ 1206885 w 2497151"/>
                  <a:gd name="connsiteY0" fmla="*/ 3764765 h 4689207"/>
                  <a:gd name="connsiteX1" fmla="*/ 1053992 w 2497151"/>
                  <a:gd name="connsiteY1" fmla="*/ 3181961 h 4689207"/>
                  <a:gd name="connsiteX2" fmla="*/ 415264 w 2497151"/>
                  <a:gd name="connsiteY2" fmla="*/ 2378093 h 4689207"/>
                  <a:gd name="connsiteX3" fmla="*/ 571672 w 2497151"/>
                  <a:gd name="connsiteY3" fmla="*/ 552696 h 4689207"/>
                  <a:gd name="connsiteX4" fmla="*/ 2199504 w 2497151"/>
                  <a:gd name="connsiteY4" fmla="*/ 675499 h 4689207"/>
                  <a:gd name="connsiteX5" fmla="*/ 2373746 w 2497151"/>
                  <a:gd name="connsiteY5" fmla="*/ 2287657 h 4689207"/>
                  <a:gd name="connsiteX6" fmla="*/ 1626748 w 2497151"/>
                  <a:gd name="connsiteY6" fmla="*/ 3131719 h 4689207"/>
                  <a:gd name="connsiteX7" fmla="*/ 1483840 w 2497151"/>
                  <a:gd name="connsiteY7" fmla="*/ 3754717 h 4689207"/>
                  <a:gd name="connsiteX8" fmla="*/ 1704618 w 2497151"/>
                  <a:gd name="connsiteY8" fmla="*/ 3882834 h 4689207"/>
                  <a:gd name="connsiteX9" fmla="*/ 1609179 w 2497151"/>
                  <a:gd name="connsiteY9" fmla="*/ 4043602 h 4689207"/>
                  <a:gd name="connsiteX10" fmla="*/ 1724751 w 2497151"/>
                  <a:gd name="connsiteY10" fmla="*/ 4171716 h 4689207"/>
                  <a:gd name="connsiteX11" fmla="*/ 1654400 w 2497151"/>
                  <a:gd name="connsiteY11" fmla="*/ 4267181 h 4689207"/>
                  <a:gd name="connsiteX12" fmla="*/ 1739807 w 2497151"/>
                  <a:gd name="connsiteY12" fmla="*/ 4382734 h 4689207"/>
                  <a:gd name="connsiteX13" fmla="*/ 1656893 w 2497151"/>
                  <a:gd name="connsiteY13" fmla="*/ 4478198 h 4689207"/>
                  <a:gd name="connsiteX14" fmla="*/ 1656893 w 2497151"/>
                  <a:gd name="connsiteY14" fmla="*/ 4598778 h 4689207"/>
                  <a:gd name="connsiteX15" fmla="*/ 1114282 w 2497151"/>
                  <a:gd name="connsiteY15" fmla="*/ 4598778 h 4689207"/>
                  <a:gd name="connsiteX16" fmla="*/ 1114282 w 2497151"/>
                  <a:gd name="connsiteY16" fmla="*/ 4448053 h 4689207"/>
                  <a:gd name="connsiteX17" fmla="*/ 996217 w 2497151"/>
                  <a:gd name="connsiteY17" fmla="*/ 4380224 h 4689207"/>
                  <a:gd name="connsiteX18" fmla="*/ 1084137 w 2497151"/>
                  <a:gd name="connsiteY18" fmla="*/ 4307376 h 4689207"/>
                  <a:gd name="connsiteX19" fmla="*/ 996261 w 2497151"/>
                  <a:gd name="connsiteY19" fmla="*/ 4244561 h 4689207"/>
                  <a:gd name="connsiteX20" fmla="*/ 1027547 w 2497151"/>
                  <a:gd name="connsiteY20" fmla="*/ 4073381 h 4689207"/>
                  <a:gd name="connsiteX21" fmla="*/ 973284 w 2497151"/>
                  <a:gd name="connsiteY21" fmla="*/ 3936968 h 4689207"/>
                  <a:gd name="connsiteX22" fmla="*/ 1206885 w 2497151"/>
                  <a:gd name="connsiteY22" fmla="*/ 3764765 h 4689207"/>
                  <a:gd name="connsiteX0" fmla="*/ 1206885 w 2497151"/>
                  <a:gd name="connsiteY0" fmla="*/ 3764765 h 4689207"/>
                  <a:gd name="connsiteX1" fmla="*/ 1053992 w 2497151"/>
                  <a:gd name="connsiteY1" fmla="*/ 3181961 h 4689207"/>
                  <a:gd name="connsiteX2" fmla="*/ 415264 w 2497151"/>
                  <a:gd name="connsiteY2" fmla="*/ 2378093 h 4689207"/>
                  <a:gd name="connsiteX3" fmla="*/ 571672 w 2497151"/>
                  <a:gd name="connsiteY3" fmla="*/ 552696 h 4689207"/>
                  <a:gd name="connsiteX4" fmla="*/ 2199504 w 2497151"/>
                  <a:gd name="connsiteY4" fmla="*/ 675499 h 4689207"/>
                  <a:gd name="connsiteX5" fmla="*/ 2373746 w 2497151"/>
                  <a:gd name="connsiteY5" fmla="*/ 2287657 h 4689207"/>
                  <a:gd name="connsiteX6" fmla="*/ 1626748 w 2497151"/>
                  <a:gd name="connsiteY6" fmla="*/ 3131719 h 4689207"/>
                  <a:gd name="connsiteX7" fmla="*/ 1483840 w 2497151"/>
                  <a:gd name="connsiteY7" fmla="*/ 3754717 h 4689207"/>
                  <a:gd name="connsiteX8" fmla="*/ 1704618 w 2497151"/>
                  <a:gd name="connsiteY8" fmla="*/ 3882834 h 4689207"/>
                  <a:gd name="connsiteX9" fmla="*/ 1609179 w 2497151"/>
                  <a:gd name="connsiteY9" fmla="*/ 4043602 h 4689207"/>
                  <a:gd name="connsiteX10" fmla="*/ 1724751 w 2497151"/>
                  <a:gd name="connsiteY10" fmla="*/ 4171716 h 4689207"/>
                  <a:gd name="connsiteX11" fmla="*/ 1654400 w 2497151"/>
                  <a:gd name="connsiteY11" fmla="*/ 4267181 h 4689207"/>
                  <a:gd name="connsiteX12" fmla="*/ 1739807 w 2497151"/>
                  <a:gd name="connsiteY12" fmla="*/ 4382734 h 4689207"/>
                  <a:gd name="connsiteX13" fmla="*/ 1656893 w 2497151"/>
                  <a:gd name="connsiteY13" fmla="*/ 4478198 h 4689207"/>
                  <a:gd name="connsiteX14" fmla="*/ 1656893 w 2497151"/>
                  <a:gd name="connsiteY14" fmla="*/ 4598778 h 4689207"/>
                  <a:gd name="connsiteX15" fmla="*/ 1114282 w 2497151"/>
                  <a:gd name="connsiteY15" fmla="*/ 4598778 h 4689207"/>
                  <a:gd name="connsiteX16" fmla="*/ 1114282 w 2497151"/>
                  <a:gd name="connsiteY16" fmla="*/ 4448053 h 4689207"/>
                  <a:gd name="connsiteX17" fmla="*/ 996217 w 2497151"/>
                  <a:gd name="connsiteY17" fmla="*/ 4380224 h 4689207"/>
                  <a:gd name="connsiteX18" fmla="*/ 1084137 w 2497151"/>
                  <a:gd name="connsiteY18" fmla="*/ 4307376 h 4689207"/>
                  <a:gd name="connsiteX19" fmla="*/ 951066 w 2497151"/>
                  <a:gd name="connsiteY19" fmla="*/ 4199334 h 4689207"/>
                  <a:gd name="connsiteX20" fmla="*/ 1027547 w 2497151"/>
                  <a:gd name="connsiteY20" fmla="*/ 4073381 h 4689207"/>
                  <a:gd name="connsiteX21" fmla="*/ 973284 w 2497151"/>
                  <a:gd name="connsiteY21" fmla="*/ 3936968 h 4689207"/>
                  <a:gd name="connsiteX22" fmla="*/ 1206885 w 2497151"/>
                  <a:gd name="connsiteY22" fmla="*/ 3764765 h 4689207"/>
                  <a:gd name="connsiteX0" fmla="*/ 1206885 w 2549908"/>
                  <a:gd name="connsiteY0" fmla="*/ 3764765 h 4689207"/>
                  <a:gd name="connsiteX1" fmla="*/ 1053992 w 2549908"/>
                  <a:gd name="connsiteY1" fmla="*/ 3181961 h 4689207"/>
                  <a:gd name="connsiteX2" fmla="*/ 415264 w 2549908"/>
                  <a:gd name="connsiteY2" fmla="*/ 2378093 h 4689207"/>
                  <a:gd name="connsiteX3" fmla="*/ 571672 w 2549908"/>
                  <a:gd name="connsiteY3" fmla="*/ 552696 h 4689207"/>
                  <a:gd name="connsiteX4" fmla="*/ 2199504 w 2549908"/>
                  <a:gd name="connsiteY4" fmla="*/ 675499 h 4689207"/>
                  <a:gd name="connsiteX5" fmla="*/ 2373746 w 2549908"/>
                  <a:gd name="connsiteY5" fmla="*/ 2287657 h 4689207"/>
                  <a:gd name="connsiteX6" fmla="*/ 1626748 w 2549908"/>
                  <a:gd name="connsiteY6" fmla="*/ 3131719 h 4689207"/>
                  <a:gd name="connsiteX7" fmla="*/ 1483840 w 2549908"/>
                  <a:gd name="connsiteY7" fmla="*/ 3754717 h 4689207"/>
                  <a:gd name="connsiteX8" fmla="*/ 1704618 w 2549908"/>
                  <a:gd name="connsiteY8" fmla="*/ 3882834 h 4689207"/>
                  <a:gd name="connsiteX9" fmla="*/ 1609179 w 2549908"/>
                  <a:gd name="connsiteY9" fmla="*/ 4043602 h 4689207"/>
                  <a:gd name="connsiteX10" fmla="*/ 1724751 w 2549908"/>
                  <a:gd name="connsiteY10" fmla="*/ 4171716 h 4689207"/>
                  <a:gd name="connsiteX11" fmla="*/ 1654400 w 2549908"/>
                  <a:gd name="connsiteY11" fmla="*/ 4267181 h 4689207"/>
                  <a:gd name="connsiteX12" fmla="*/ 1739807 w 2549908"/>
                  <a:gd name="connsiteY12" fmla="*/ 4382734 h 4689207"/>
                  <a:gd name="connsiteX13" fmla="*/ 1656893 w 2549908"/>
                  <a:gd name="connsiteY13" fmla="*/ 4478198 h 4689207"/>
                  <a:gd name="connsiteX14" fmla="*/ 1656893 w 2549908"/>
                  <a:gd name="connsiteY14" fmla="*/ 4598778 h 4689207"/>
                  <a:gd name="connsiteX15" fmla="*/ 1114282 w 2549908"/>
                  <a:gd name="connsiteY15" fmla="*/ 4598778 h 4689207"/>
                  <a:gd name="connsiteX16" fmla="*/ 1114282 w 2549908"/>
                  <a:gd name="connsiteY16" fmla="*/ 4448053 h 4689207"/>
                  <a:gd name="connsiteX17" fmla="*/ 996217 w 2549908"/>
                  <a:gd name="connsiteY17" fmla="*/ 4380224 h 4689207"/>
                  <a:gd name="connsiteX18" fmla="*/ 1084137 w 2549908"/>
                  <a:gd name="connsiteY18" fmla="*/ 4307376 h 4689207"/>
                  <a:gd name="connsiteX19" fmla="*/ 951066 w 2549908"/>
                  <a:gd name="connsiteY19" fmla="*/ 4199334 h 4689207"/>
                  <a:gd name="connsiteX20" fmla="*/ 1027547 w 2549908"/>
                  <a:gd name="connsiteY20" fmla="*/ 4073381 h 4689207"/>
                  <a:gd name="connsiteX21" fmla="*/ 973284 w 2549908"/>
                  <a:gd name="connsiteY21" fmla="*/ 3936968 h 4689207"/>
                  <a:gd name="connsiteX22" fmla="*/ 1206885 w 2549908"/>
                  <a:gd name="connsiteY22" fmla="*/ 3764765 h 4689207"/>
                  <a:gd name="connsiteX0" fmla="*/ 1206885 w 2625716"/>
                  <a:gd name="connsiteY0" fmla="*/ 3764765 h 4689207"/>
                  <a:gd name="connsiteX1" fmla="*/ 1053992 w 2625716"/>
                  <a:gd name="connsiteY1" fmla="*/ 3181961 h 4689207"/>
                  <a:gd name="connsiteX2" fmla="*/ 415264 w 2625716"/>
                  <a:gd name="connsiteY2" fmla="*/ 2378093 h 4689207"/>
                  <a:gd name="connsiteX3" fmla="*/ 571672 w 2625716"/>
                  <a:gd name="connsiteY3" fmla="*/ 552696 h 4689207"/>
                  <a:gd name="connsiteX4" fmla="*/ 2199504 w 2625716"/>
                  <a:gd name="connsiteY4" fmla="*/ 675499 h 4689207"/>
                  <a:gd name="connsiteX5" fmla="*/ 2373746 w 2625716"/>
                  <a:gd name="connsiteY5" fmla="*/ 2287657 h 4689207"/>
                  <a:gd name="connsiteX6" fmla="*/ 1626748 w 2625716"/>
                  <a:gd name="connsiteY6" fmla="*/ 3131719 h 4689207"/>
                  <a:gd name="connsiteX7" fmla="*/ 1483840 w 2625716"/>
                  <a:gd name="connsiteY7" fmla="*/ 3754717 h 4689207"/>
                  <a:gd name="connsiteX8" fmla="*/ 1704618 w 2625716"/>
                  <a:gd name="connsiteY8" fmla="*/ 3882834 h 4689207"/>
                  <a:gd name="connsiteX9" fmla="*/ 1609179 w 2625716"/>
                  <a:gd name="connsiteY9" fmla="*/ 4043602 h 4689207"/>
                  <a:gd name="connsiteX10" fmla="*/ 1724751 w 2625716"/>
                  <a:gd name="connsiteY10" fmla="*/ 4171716 h 4689207"/>
                  <a:gd name="connsiteX11" fmla="*/ 1654400 w 2625716"/>
                  <a:gd name="connsiteY11" fmla="*/ 4267181 h 4689207"/>
                  <a:gd name="connsiteX12" fmla="*/ 1739807 w 2625716"/>
                  <a:gd name="connsiteY12" fmla="*/ 4382734 h 4689207"/>
                  <a:gd name="connsiteX13" fmla="*/ 1656893 w 2625716"/>
                  <a:gd name="connsiteY13" fmla="*/ 4478198 h 4689207"/>
                  <a:gd name="connsiteX14" fmla="*/ 1656893 w 2625716"/>
                  <a:gd name="connsiteY14" fmla="*/ 4598778 h 4689207"/>
                  <a:gd name="connsiteX15" fmla="*/ 1114282 w 2625716"/>
                  <a:gd name="connsiteY15" fmla="*/ 4598778 h 4689207"/>
                  <a:gd name="connsiteX16" fmla="*/ 1114282 w 2625716"/>
                  <a:gd name="connsiteY16" fmla="*/ 4448053 h 4689207"/>
                  <a:gd name="connsiteX17" fmla="*/ 996217 w 2625716"/>
                  <a:gd name="connsiteY17" fmla="*/ 4380224 h 4689207"/>
                  <a:gd name="connsiteX18" fmla="*/ 1084137 w 2625716"/>
                  <a:gd name="connsiteY18" fmla="*/ 4307376 h 4689207"/>
                  <a:gd name="connsiteX19" fmla="*/ 951066 w 2625716"/>
                  <a:gd name="connsiteY19" fmla="*/ 4199334 h 4689207"/>
                  <a:gd name="connsiteX20" fmla="*/ 1027547 w 2625716"/>
                  <a:gd name="connsiteY20" fmla="*/ 4073381 h 4689207"/>
                  <a:gd name="connsiteX21" fmla="*/ 973284 w 2625716"/>
                  <a:gd name="connsiteY21" fmla="*/ 3936968 h 4689207"/>
                  <a:gd name="connsiteX22" fmla="*/ 1206885 w 2625716"/>
                  <a:gd name="connsiteY22" fmla="*/ 3764765 h 4689207"/>
                  <a:gd name="connsiteX0" fmla="*/ 1206885 w 2625716"/>
                  <a:gd name="connsiteY0" fmla="*/ 3764765 h 4689207"/>
                  <a:gd name="connsiteX1" fmla="*/ 1053992 w 2625716"/>
                  <a:gd name="connsiteY1" fmla="*/ 3181961 h 4689207"/>
                  <a:gd name="connsiteX2" fmla="*/ 415264 w 2625716"/>
                  <a:gd name="connsiteY2" fmla="*/ 2378093 h 4689207"/>
                  <a:gd name="connsiteX3" fmla="*/ 571672 w 2625716"/>
                  <a:gd name="connsiteY3" fmla="*/ 552696 h 4689207"/>
                  <a:gd name="connsiteX4" fmla="*/ 2199504 w 2625716"/>
                  <a:gd name="connsiteY4" fmla="*/ 675499 h 4689207"/>
                  <a:gd name="connsiteX5" fmla="*/ 2373746 w 2625716"/>
                  <a:gd name="connsiteY5" fmla="*/ 2287657 h 4689207"/>
                  <a:gd name="connsiteX6" fmla="*/ 1626748 w 2625716"/>
                  <a:gd name="connsiteY6" fmla="*/ 3131719 h 4689207"/>
                  <a:gd name="connsiteX7" fmla="*/ 1483840 w 2625716"/>
                  <a:gd name="connsiteY7" fmla="*/ 3754717 h 4689207"/>
                  <a:gd name="connsiteX8" fmla="*/ 1704618 w 2625716"/>
                  <a:gd name="connsiteY8" fmla="*/ 3882834 h 4689207"/>
                  <a:gd name="connsiteX9" fmla="*/ 1609179 w 2625716"/>
                  <a:gd name="connsiteY9" fmla="*/ 4043602 h 4689207"/>
                  <a:gd name="connsiteX10" fmla="*/ 1724751 w 2625716"/>
                  <a:gd name="connsiteY10" fmla="*/ 4171716 h 4689207"/>
                  <a:gd name="connsiteX11" fmla="*/ 1654400 w 2625716"/>
                  <a:gd name="connsiteY11" fmla="*/ 4267181 h 4689207"/>
                  <a:gd name="connsiteX12" fmla="*/ 1739807 w 2625716"/>
                  <a:gd name="connsiteY12" fmla="*/ 4382734 h 4689207"/>
                  <a:gd name="connsiteX13" fmla="*/ 1656893 w 2625716"/>
                  <a:gd name="connsiteY13" fmla="*/ 4478198 h 4689207"/>
                  <a:gd name="connsiteX14" fmla="*/ 1656893 w 2625716"/>
                  <a:gd name="connsiteY14" fmla="*/ 4598778 h 4689207"/>
                  <a:gd name="connsiteX15" fmla="*/ 1114282 w 2625716"/>
                  <a:gd name="connsiteY15" fmla="*/ 4598778 h 4689207"/>
                  <a:gd name="connsiteX16" fmla="*/ 1114282 w 2625716"/>
                  <a:gd name="connsiteY16" fmla="*/ 4448053 h 4689207"/>
                  <a:gd name="connsiteX17" fmla="*/ 996217 w 2625716"/>
                  <a:gd name="connsiteY17" fmla="*/ 4380224 h 4689207"/>
                  <a:gd name="connsiteX18" fmla="*/ 1084137 w 2625716"/>
                  <a:gd name="connsiteY18" fmla="*/ 4307376 h 4689207"/>
                  <a:gd name="connsiteX19" fmla="*/ 951066 w 2625716"/>
                  <a:gd name="connsiteY19" fmla="*/ 4199334 h 4689207"/>
                  <a:gd name="connsiteX20" fmla="*/ 1027547 w 2625716"/>
                  <a:gd name="connsiteY20" fmla="*/ 4073381 h 4689207"/>
                  <a:gd name="connsiteX21" fmla="*/ 973284 w 2625716"/>
                  <a:gd name="connsiteY21" fmla="*/ 3936968 h 4689207"/>
                  <a:gd name="connsiteX22" fmla="*/ 1206885 w 2625716"/>
                  <a:gd name="connsiteY22" fmla="*/ 3764765 h 4689207"/>
                  <a:gd name="connsiteX0" fmla="*/ 1206885 w 2625716"/>
                  <a:gd name="connsiteY0" fmla="*/ 3764765 h 4689234"/>
                  <a:gd name="connsiteX1" fmla="*/ 1053992 w 2625716"/>
                  <a:gd name="connsiteY1" fmla="*/ 3181961 h 4689234"/>
                  <a:gd name="connsiteX2" fmla="*/ 415264 w 2625716"/>
                  <a:gd name="connsiteY2" fmla="*/ 2378093 h 4689234"/>
                  <a:gd name="connsiteX3" fmla="*/ 571672 w 2625716"/>
                  <a:gd name="connsiteY3" fmla="*/ 552696 h 4689234"/>
                  <a:gd name="connsiteX4" fmla="*/ 2199504 w 2625716"/>
                  <a:gd name="connsiteY4" fmla="*/ 675499 h 4689234"/>
                  <a:gd name="connsiteX5" fmla="*/ 2373746 w 2625716"/>
                  <a:gd name="connsiteY5" fmla="*/ 2287657 h 4689234"/>
                  <a:gd name="connsiteX6" fmla="*/ 1626748 w 2625716"/>
                  <a:gd name="connsiteY6" fmla="*/ 3131719 h 4689234"/>
                  <a:gd name="connsiteX7" fmla="*/ 1483840 w 2625716"/>
                  <a:gd name="connsiteY7" fmla="*/ 3754717 h 4689234"/>
                  <a:gd name="connsiteX8" fmla="*/ 1704618 w 2625716"/>
                  <a:gd name="connsiteY8" fmla="*/ 3882834 h 4689234"/>
                  <a:gd name="connsiteX9" fmla="*/ 1609179 w 2625716"/>
                  <a:gd name="connsiteY9" fmla="*/ 4043602 h 4689234"/>
                  <a:gd name="connsiteX10" fmla="*/ 1724751 w 2625716"/>
                  <a:gd name="connsiteY10" fmla="*/ 4171716 h 4689234"/>
                  <a:gd name="connsiteX11" fmla="*/ 1654400 w 2625716"/>
                  <a:gd name="connsiteY11" fmla="*/ 4267181 h 4689234"/>
                  <a:gd name="connsiteX12" fmla="*/ 1739807 w 2625716"/>
                  <a:gd name="connsiteY12" fmla="*/ 4382734 h 4689234"/>
                  <a:gd name="connsiteX13" fmla="*/ 1656893 w 2625716"/>
                  <a:gd name="connsiteY13" fmla="*/ 4478198 h 4689234"/>
                  <a:gd name="connsiteX14" fmla="*/ 1656893 w 2625716"/>
                  <a:gd name="connsiteY14" fmla="*/ 4598778 h 4689234"/>
                  <a:gd name="connsiteX15" fmla="*/ 911622 w 2625716"/>
                  <a:gd name="connsiteY15" fmla="*/ 4598807 h 4689234"/>
                  <a:gd name="connsiteX16" fmla="*/ 1114282 w 2625716"/>
                  <a:gd name="connsiteY16" fmla="*/ 4448053 h 4689234"/>
                  <a:gd name="connsiteX17" fmla="*/ 996217 w 2625716"/>
                  <a:gd name="connsiteY17" fmla="*/ 4380224 h 4689234"/>
                  <a:gd name="connsiteX18" fmla="*/ 1084137 w 2625716"/>
                  <a:gd name="connsiteY18" fmla="*/ 4307376 h 4689234"/>
                  <a:gd name="connsiteX19" fmla="*/ 951066 w 2625716"/>
                  <a:gd name="connsiteY19" fmla="*/ 4199334 h 4689234"/>
                  <a:gd name="connsiteX20" fmla="*/ 1027547 w 2625716"/>
                  <a:gd name="connsiteY20" fmla="*/ 4073381 h 4689234"/>
                  <a:gd name="connsiteX21" fmla="*/ 973284 w 2625716"/>
                  <a:gd name="connsiteY21" fmla="*/ 3936968 h 4689234"/>
                  <a:gd name="connsiteX22" fmla="*/ 1206885 w 2625716"/>
                  <a:gd name="connsiteY22" fmla="*/ 3764765 h 4689234"/>
                  <a:gd name="connsiteX0" fmla="*/ 1206885 w 2625716"/>
                  <a:gd name="connsiteY0" fmla="*/ 3764765 h 4739835"/>
                  <a:gd name="connsiteX1" fmla="*/ 1053992 w 2625716"/>
                  <a:gd name="connsiteY1" fmla="*/ 3181961 h 4739835"/>
                  <a:gd name="connsiteX2" fmla="*/ 415264 w 2625716"/>
                  <a:gd name="connsiteY2" fmla="*/ 2378093 h 4739835"/>
                  <a:gd name="connsiteX3" fmla="*/ 571672 w 2625716"/>
                  <a:gd name="connsiteY3" fmla="*/ 552696 h 4739835"/>
                  <a:gd name="connsiteX4" fmla="*/ 2199504 w 2625716"/>
                  <a:gd name="connsiteY4" fmla="*/ 675499 h 4739835"/>
                  <a:gd name="connsiteX5" fmla="*/ 2373746 w 2625716"/>
                  <a:gd name="connsiteY5" fmla="*/ 2287657 h 4739835"/>
                  <a:gd name="connsiteX6" fmla="*/ 1626748 w 2625716"/>
                  <a:gd name="connsiteY6" fmla="*/ 3131719 h 4739835"/>
                  <a:gd name="connsiteX7" fmla="*/ 1483840 w 2625716"/>
                  <a:gd name="connsiteY7" fmla="*/ 3754717 h 4739835"/>
                  <a:gd name="connsiteX8" fmla="*/ 1704618 w 2625716"/>
                  <a:gd name="connsiteY8" fmla="*/ 3882834 h 4739835"/>
                  <a:gd name="connsiteX9" fmla="*/ 1609179 w 2625716"/>
                  <a:gd name="connsiteY9" fmla="*/ 4043602 h 4739835"/>
                  <a:gd name="connsiteX10" fmla="*/ 1724751 w 2625716"/>
                  <a:gd name="connsiteY10" fmla="*/ 4171716 h 4739835"/>
                  <a:gd name="connsiteX11" fmla="*/ 1654400 w 2625716"/>
                  <a:gd name="connsiteY11" fmla="*/ 4267181 h 4739835"/>
                  <a:gd name="connsiteX12" fmla="*/ 1739807 w 2625716"/>
                  <a:gd name="connsiteY12" fmla="*/ 4382734 h 4739835"/>
                  <a:gd name="connsiteX13" fmla="*/ 1656893 w 2625716"/>
                  <a:gd name="connsiteY13" fmla="*/ 4478198 h 4739835"/>
                  <a:gd name="connsiteX14" fmla="*/ 1732848 w 2625716"/>
                  <a:gd name="connsiteY14" fmla="*/ 4649414 h 4739835"/>
                  <a:gd name="connsiteX15" fmla="*/ 911622 w 2625716"/>
                  <a:gd name="connsiteY15" fmla="*/ 4598807 h 4739835"/>
                  <a:gd name="connsiteX16" fmla="*/ 1114282 w 2625716"/>
                  <a:gd name="connsiteY16" fmla="*/ 4448053 h 4739835"/>
                  <a:gd name="connsiteX17" fmla="*/ 996217 w 2625716"/>
                  <a:gd name="connsiteY17" fmla="*/ 4380224 h 4739835"/>
                  <a:gd name="connsiteX18" fmla="*/ 1084137 w 2625716"/>
                  <a:gd name="connsiteY18" fmla="*/ 4307376 h 4739835"/>
                  <a:gd name="connsiteX19" fmla="*/ 951066 w 2625716"/>
                  <a:gd name="connsiteY19" fmla="*/ 4199334 h 4739835"/>
                  <a:gd name="connsiteX20" fmla="*/ 1027547 w 2625716"/>
                  <a:gd name="connsiteY20" fmla="*/ 4073381 h 4739835"/>
                  <a:gd name="connsiteX21" fmla="*/ 973284 w 2625716"/>
                  <a:gd name="connsiteY21" fmla="*/ 3936968 h 4739835"/>
                  <a:gd name="connsiteX22" fmla="*/ 1206885 w 2625716"/>
                  <a:gd name="connsiteY22" fmla="*/ 3764765 h 4739835"/>
                  <a:gd name="connsiteX0" fmla="*/ 1206885 w 2625716"/>
                  <a:gd name="connsiteY0" fmla="*/ 3764765 h 4739833"/>
                  <a:gd name="connsiteX1" fmla="*/ 1053992 w 2625716"/>
                  <a:gd name="connsiteY1" fmla="*/ 3181961 h 4739833"/>
                  <a:gd name="connsiteX2" fmla="*/ 415264 w 2625716"/>
                  <a:gd name="connsiteY2" fmla="*/ 2378093 h 4739833"/>
                  <a:gd name="connsiteX3" fmla="*/ 571672 w 2625716"/>
                  <a:gd name="connsiteY3" fmla="*/ 552696 h 4739833"/>
                  <a:gd name="connsiteX4" fmla="*/ 2199504 w 2625716"/>
                  <a:gd name="connsiteY4" fmla="*/ 675499 h 4739833"/>
                  <a:gd name="connsiteX5" fmla="*/ 2373746 w 2625716"/>
                  <a:gd name="connsiteY5" fmla="*/ 2287657 h 4739833"/>
                  <a:gd name="connsiteX6" fmla="*/ 1626748 w 2625716"/>
                  <a:gd name="connsiteY6" fmla="*/ 3131719 h 4739833"/>
                  <a:gd name="connsiteX7" fmla="*/ 1483840 w 2625716"/>
                  <a:gd name="connsiteY7" fmla="*/ 3754717 h 4739833"/>
                  <a:gd name="connsiteX8" fmla="*/ 1704618 w 2625716"/>
                  <a:gd name="connsiteY8" fmla="*/ 3882834 h 4739833"/>
                  <a:gd name="connsiteX9" fmla="*/ 1609179 w 2625716"/>
                  <a:gd name="connsiteY9" fmla="*/ 4043602 h 4739833"/>
                  <a:gd name="connsiteX10" fmla="*/ 1724751 w 2625716"/>
                  <a:gd name="connsiteY10" fmla="*/ 4171716 h 4739833"/>
                  <a:gd name="connsiteX11" fmla="*/ 1654400 w 2625716"/>
                  <a:gd name="connsiteY11" fmla="*/ 4267181 h 4739833"/>
                  <a:gd name="connsiteX12" fmla="*/ 1739807 w 2625716"/>
                  <a:gd name="connsiteY12" fmla="*/ 4382734 h 4739833"/>
                  <a:gd name="connsiteX13" fmla="*/ 1656893 w 2625716"/>
                  <a:gd name="connsiteY13" fmla="*/ 4478198 h 4739833"/>
                  <a:gd name="connsiteX14" fmla="*/ 1732848 w 2625716"/>
                  <a:gd name="connsiteY14" fmla="*/ 4649414 h 4739833"/>
                  <a:gd name="connsiteX15" fmla="*/ 962419 w 2625716"/>
                  <a:gd name="connsiteY15" fmla="*/ 4598808 h 4739833"/>
                  <a:gd name="connsiteX16" fmla="*/ 1114282 w 2625716"/>
                  <a:gd name="connsiteY16" fmla="*/ 4448053 h 4739833"/>
                  <a:gd name="connsiteX17" fmla="*/ 996217 w 2625716"/>
                  <a:gd name="connsiteY17" fmla="*/ 4380224 h 4739833"/>
                  <a:gd name="connsiteX18" fmla="*/ 1084137 w 2625716"/>
                  <a:gd name="connsiteY18" fmla="*/ 4307376 h 4739833"/>
                  <a:gd name="connsiteX19" fmla="*/ 951066 w 2625716"/>
                  <a:gd name="connsiteY19" fmla="*/ 4199334 h 4739833"/>
                  <a:gd name="connsiteX20" fmla="*/ 1027547 w 2625716"/>
                  <a:gd name="connsiteY20" fmla="*/ 4073381 h 4739833"/>
                  <a:gd name="connsiteX21" fmla="*/ 973284 w 2625716"/>
                  <a:gd name="connsiteY21" fmla="*/ 3936968 h 4739833"/>
                  <a:gd name="connsiteX22" fmla="*/ 1206885 w 2625716"/>
                  <a:gd name="connsiteY22" fmla="*/ 3764765 h 4739833"/>
                  <a:gd name="connsiteX0" fmla="*/ 1206885 w 2625716"/>
                  <a:gd name="connsiteY0" fmla="*/ 3764765 h 4739835"/>
                  <a:gd name="connsiteX1" fmla="*/ 1053992 w 2625716"/>
                  <a:gd name="connsiteY1" fmla="*/ 3181961 h 4739835"/>
                  <a:gd name="connsiteX2" fmla="*/ 415264 w 2625716"/>
                  <a:gd name="connsiteY2" fmla="*/ 2378093 h 4739835"/>
                  <a:gd name="connsiteX3" fmla="*/ 571672 w 2625716"/>
                  <a:gd name="connsiteY3" fmla="*/ 552696 h 4739835"/>
                  <a:gd name="connsiteX4" fmla="*/ 2199504 w 2625716"/>
                  <a:gd name="connsiteY4" fmla="*/ 675499 h 4739835"/>
                  <a:gd name="connsiteX5" fmla="*/ 2373746 w 2625716"/>
                  <a:gd name="connsiteY5" fmla="*/ 2287657 h 4739835"/>
                  <a:gd name="connsiteX6" fmla="*/ 1626748 w 2625716"/>
                  <a:gd name="connsiteY6" fmla="*/ 3131719 h 4739835"/>
                  <a:gd name="connsiteX7" fmla="*/ 1483840 w 2625716"/>
                  <a:gd name="connsiteY7" fmla="*/ 3754717 h 4739835"/>
                  <a:gd name="connsiteX8" fmla="*/ 1704618 w 2625716"/>
                  <a:gd name="connsiteY8" fmla="*/ 3882834 h 4739835"/>
                  <a:gd name="connsiteX9" fmla="*/ 1609179 w 2625716"/>
                  <a:gd name="connsiteY9" fmla="*/ 4043602 h 4739835"/>
                  <a:gd name="connsiteX10" fmla="*/ 1724751 w 2625716"/>
                  <a:gd name="connsiteY10" fmla="*/ 4171716 h 4739835"/>
                  <a:gd name="connsiteX11" fmla="*/ 1654400 w 2625716"/>
                  <a:gd name="connsiteY11" fmla="*/ 4267181 h 4739835"/>
                  <a:gd name="connsiteX12" fmla="*/ 1739807 w 2625716"/>
                  <a:gd name="connsiteY12" fmla="*/ 4382734 h 4739835"/>
                  <a:gd name="connsiteX13" fmla="*/ 1656893 w 2625716"/>
                  <a:gd name="connsiteY13" fmla="*/ 4478198 h 4739835"/>
                  <a:gd name="connsiteX14" fmla="*/ 1732848 w 2625716"/>
                  <a:gd name="connsiteY14" fmla="*/ 4649414 h 4739835"/>
                  <a:gd name="connsiteX15" fmla="*/ 962419 w 2625716"/>
                  <a:gd name="connsiteY15" fmla="*/ 4598808 h 4739835"/>
                  <a:gd name="connsiteX16" fmla="*/ 1114282 w 2625716"/>
                  <a:gd name="connsiteY16" fmla="*/ 4448053 h 4739835"/>
                  <a:gd name="connsiteX17" fmla="*/ 996217 w 2625716"/>
                  <a:gd name="connsiteY17" fmla="*/ 4380224 h 4739835"/>
                  <a:gd name="connsiteX18" fmla="*/ 1084137 w 2625716"/>
                  <a:gd name="connsiteY18" fmla="*/ 4307376 h 4739835"/>
                  <a:gd name="connsiteX19" fmla="*/ 951066 w 2625716"/>
                  <a:gd name="connsiteY19" fmla="*/ 4199334 h 4739835"/>
                  <a:gd name="connsiteX20" fmla="*/ 1027547 w 2625716"/>
                  <a:gd name="connsiteY20" fmla="*/ 4073381 h 4739835"/>
                  <a:gd name="connsiteX21" fmla="*/ 995051 w 2625716"/>
                  <a:gd name="connsiteY21" fmla="*/ 3897050 h 4739835"/>
                  <a:gd name="connsiteX22" fmla="*/ 1206885 w 2625716"/>
                  <a:gd name="connsiteY22" fmla="*/ 3764765 h 4739835"/>
                  <a:gd name="connsiteX0" fmla="*/ 1206885 w 2625716"/>
                  <a:gd name="connsiteY0" fmla="*/ 3764765 h 4739833"/>
                  <a:gd name="connsiteX1" fmla="*/ 1053992 w 2625716"/>
                  <a:gd name="connsiteY1" fmla="*/ 3181961 h 4739833"/>
                  <a:gd name="connsiteX2" fmla="*/ 415264 w 2625716"/>
                  <a:gd name="connsiteY2" fmla="*/ 2378093 h 4739833"/>
                  <a:gd name="connsiteX3" fmla="*/ 571672 w 2625716"/>
                  <a:gd name="connsiteY3" fmla="*/ 552696 h 4739833"/>
                  <a:gd name="connsiteX4" fmla="*/ 2199504 w 2625716"/>
                  <a:gd name="connsiteY4" fmla="*/ 675499 h 4739833"/>
                  <a:gd name="connsiteX5" fmla="*/ 2373746 w 2625716"/>
                  <a:gd name="connsiteY5" fmla="*/ 2287657 h 4739833"/>
                  <a:gd name="connsiteX6" fmla="*/ 1626748 w 2625716"/>
                  <a:gd name="connsiteY6" fmla="*/ 3131719 h 4739833"/>
                  <a:gd name="connsiteX7" fmla="*/ 1483840 w 2625716"/>
                  <a:gd name="connsiteY7" fmla="*/ 3754717 h 4739833"/>
                  <a:gd name="connsiteX8" fmla="*/ 1704618 w 2625716"/>
                  <a:gd name="connsiteY8" fmla="*/ 3882834 h 4739833"/>
                  <a:gd name="connsiteX9" fmla="*/ 1609179 w 2625716"/>
                  <a:gd name="connsiteY9" fmla="*/ 4043602 h 4739833"/>
                  <a:gd name="connsiteX10" fmla="*/ 1724751 w 2625716"/>
                  <a:gd name="connsiteY10" fmla="*/ 4171716 h 4739833"/>
                  <a:gd name="connsiteX11" fmla="*/ 1654400 w 2625716"/>
                  <a:gd name="connsiteY11" fmla="*/ 4267181 h 4739833"/>
                  <a:gd name="connsiteX12" fmla="*/ 1739807 w 2625716"/>
                  <a:gd name="connsiteY12" fmla="*/ 4382734 h 4739833"/>
                  <a:gd name="connsiteX13" fmla="*/ 1656893 w 2625716"/>
                  <a:gd name="connsiteY13" fmla="*/ 4478198 h 4739833"/>
                  <a:gd name="connsiteX14" fmla="*/ 1732848 w 2625716"/>
                  <a:gd name="connsiteY14" fmla="*/ 4649414 h 4739833"/>
                  <a:gd name="connsiteX15" fmla="*/ 962419 w 2625716"/>
                  <a:gd name="connsiteY15" fmla="*/ 4598808 h 4739833"/>
                  <a:gd name="connsiteX16" fmla="*/ 1114282 w 2625716"/>
                  <a:gd name="connsiteY16" fmla="*/ 4448053 h 4739833"/>
                  <a:gd name="connsiteX17" fmla="*/ 949050 w 2625716"/>
                  <a:gd name="connsiteY17" fmla="*/ 4380225 h 4739833"/>
                  <a:gd name="connsiteX18" fmla="*/ 1084137 w 2625716"/>
                  <a:gd name="connsiteY18" fmla="*/ 4307376 h 4739833"/>
                  <a:gd name="connsiteX19" fmla="*/ 951066 w 2625716"/>
                  <a:gd name="connsiteY19" fmla="*/ 4199334 h 4739833"/>
                  <a:gd name="connsiteX20" fmla="*/ 1027547 w 2625716"/>
                  <a:gd name="connsiteY20" fmla="*/ 4073381 h 4739833"/>
                  <a:gd name="connsiteX21" fmla="*/ 995051 w 2625716"/>
                  <a:gd name="connsiteY21" fmla="*/ 3897050 h 4739833"/>
                  <a:gd name="connsiteX22" fmla="*/ 1206885 w 2625716"/>
                  <a:gd name="connsiteY22" fmla="*/ 3764765 h 4739833"/>
                  <a:gd name="connsiteX0" fmla="*/ 1206885 w 2625716"/>
                  <a:gd name="connsiteY0" fmla="*/ 3764765 h 4739835"/>
                  <a:gd name="connsiteX1" fmla="*/ 1053992 w 2625716"/>
                  <a:gd name="connsiteY1" fmla="*/ 3181961 h 4739835"/>
                  <a:gd name="connsiteX2" fmla="*/ 415264 w 2625716"/>
                  <a:gd name="connsiteY2" fmla="*/ 2378093 h 4739835"/>
                  <a:gd name="connsiteX3" fmla="*/ 571672 w 2625716"/>
                  <a:gd name="connsiteY3" fmla="*/ 552696 h 4739835"/>
                  <a:gd name="connsiteX4" fmla="*/ 2199504 w 2625716"/>
                  <a:gd name="connsiteY4" fmla="*/ 675499 h 4739835"/>
                  <a:gd name="connsiteX5" fmla="*/ 2373746 w 2625716"/>
                  <a:gd name="connsiteY5" fmla="*/ 2287657 h 4739835"/>
                  <a:gd name="connsiteX6" fmla="*/ 1626748 w 2625716"/>
                  <a:gd name="connsiteY6" fmla="*/ 3131719 h 4739835"/>
                  <a:gd name="connsiteX7" fmla="*/ 1483840 w 2625716"/>
                  <a:gd name="connsiteY7" fmla="*/ 3754717 h 4739835"/>
                  <a:gd name="connsiteX8" fmla="*/ 1704618 w 2625716"/>
                  <a:gd name="connsiteY8" fmla="*/ 3882834 h 4739835"/>
                  <a:gd name="connsiteX9" fmla="*/ 1609179 w 2625716"/>
                  <a:gd name="connsiteY9" fmla="*/ 4043602 h 4739835"/>
                  <a:gd name="connsiteX10" fmla="*/ 1724751 w 2625716"/>
                  <a:gd name="connsiteY10" fmla="*/ 4171716 h 4739835"/>
                  <a:gd name="connsiteX11" fmla="*/ 1654400 w 2625716"/>
                  <a:gd name="connsiteY11" fmla="*/ 4267181 h 4739835"/>
                  <a:gd name="connsiteX12" fmla="*/ 1739807 w 2625716"/>
                  <a:gd name="connsiteY12" fmla="*/ 4382734 h 4739835"/>
                  <a:gd name="connsiteX13" fmla="*/ 1656893 w 2625716"/>
                  <a:gd name="connsiteY13" fmla="*/ 4478198 h 4739835"/>
                  <a:gd name="connsiteX14" fmla="*/ 1732848 w 2625716"/>
                  <a:gd name="connsiteY14" fmla="*/ 4649414 h 4739835"/>
                  <a:gd name="connsiteX15" fmla="*/ 962419 w 2625716"/>
                  <a:gd name="connsiteY15" fmla="*/ 4598808 h 4739835"/>
                  <a:gd name="connsiteX16" fmla="*/ 1114282 w 2625716"/>
                  <a:gd name="connsiteY16" fmla="*/ 4448053 h 4739835"/>
                  <a:gd name="connsiteX17" fmla="*/ 949050 w 2625716"/>
                  <a:gd name="connsiteY17" fmla="*/ 4380225 h 4739835"/>
                  <a:gd name="connsiteX18" fmla="*/ 1084137 w 2625716"/>
                  <a:gd name="connsiteY18" fmla="*/ 4307376 h 4739835"/>
                  <a:gd name="connsiteX19" fmla="*/ 951066 w 2625716"/>
                  <a:gd name="connsiteY19" fmla="*/ 4199334 h 4739835"/>
                  <a:gd name="connsiteX20" fmla="*/ 1052945 w 2625716"/>
                  <a:gd name="connsiteY20" fmla="*/ 4040725 h 4739835"/>
                  <a:gd name="connsiteX21" fmla="*/ 995051 w 2625716"/>
                  <a:gd name="connsiteY21" fmla="*/ 3897050 h 4739835"/>
                  <a:gd name="connsiteX22" fmla="*/ 1206885 w 2625716"/>
                  <a:gd name="connsiteY22" fmla="*/ 3764765 h 4739835"/>
                  <a:gd name="connsiteX0" fmla="*/ 1206885 w 2625716"/>
                  <a:gd name="connsiteY0" fmla="*/ 3764765 h 4739833"/>
                  <a:gd name="connsiteX1" fmla="*/ 1053992 w 2625716"/>
                  <a:gd name="connsiteY1" fmla="*/ 3181961 h 4739833"/>
                  <a:gd name="connsiteX2" fmla="*/ 415264 w 2625716"/>
                  <a:gd name="connsiteY2" fmla="*/ 2378093 h 4739833"/>
                  <a:gd name="connsiteX3" fmla="*/ 571672 w 2625716"/>
                  <a:gd name="connsiteY3" fmla="*/ 552696 h 4739833"/>
                  <a:gd name="connsiteX4" fmla="*/ 2199504 w 2625716"/>
                  <a:gd name="connsiteY4" fmla="*/ 675499 h 4739833"/>
                  <a:gd name="connsiteX5" fmla="*/ 2373746 w 2625716"/>
                  <a:gd name="connsiteY5" fmla="*/ 2287657 h 4739833"/>
                  <a:gd name="connsiteX6" fmla="*/ 1626748 w 2625716"/>
                  <a:gd name="connsiteY6" fmla="*/ 3131719 h 4739833"/>
                  <a:gd name="connsiteX7" fmla="*/ 1483840 w 2625716"/>
                  <a:gd name="connsiteY7" fmla="*/ 3754717 h 4739833"/>
                  <a:gd name="connsiteX8" fmla="*/ 1704618 w 2625716"/>
                  <a:gd name="connsiteY8" fmla="*/ 3882834 h 4739833"/>
                  <a:gd name="connsiteX9" fmla="*/ 1609179 w 2625716"/>
                  <a:gd name="connsiteY9" fmla="*/ 4043602 h 4739833"/>
                  <a:gd name="connsiteX10" fmla="*/ 1724751 w 2625716"/>
                  <a:gd name="connsiteY10" fmla="*/ 4171716 h 4739833"/>
                  <a:gd name="connsiteX11" fmla="*/ 1654400 w 2625716"/>
                  <a:gd name="connsiteY11" fmla="*/ 4267181 h 4739833"/>
                  <a:gd name="connsiteX12" fmla="*/ 1739807 w 2625716"/>
                  <a:gd name="connsiteY12" fmla="*/ 4382734 h 4739833"/>
                  <a:gd name="connsiteX13" fmla="*/ 1656893 w 2625716"/>
                  <a:gd name="connsiteY13" fmla="*/ 4478198 h 4739833"/>
                  <a:gd name="connsiteX14" fmla="*/ 1732848 w 2625716"/>
                  <a:gd name="connsiteY14" fmla="*/ 4649414 h 4739833"/>
                  <a:gd name="connsiteX15" fmla="*/ 962419 w 2625716"/>
                  <a:gd name="connsiteY15" fmla="*/ 4598808 h 4739833"/>
                  <a:gd name="connsiteX16" fmla="*/ 1114282 w 2625716"/>
                  <a:gd name="connsiteY16" fmla="*/ 4448053 h 4739833"/>
                  <a:gd name="connsiteX17" fmla="*/ 949050 w 2625716"/>
                  <a:gd name="connsiteY17" fmla="*/ 4380225 h 4739833"/>
                  <a:gd name="connsiteX18" fmla="*/ 1084137 w 2625716"/>
                  <a:gd name="connsiteY18" fmla="*/ 4307376 h 4739833"/>
                  <a:gd name="connsiteX19" fmla="*/ 951066 w 2625716"/>
                  <a:gd name="connsiteY19" fmla="*/ 4166681 h 4739833"/>
                  <a:gd name="connsiteX20" fmla="*/ 1052945 w 2625716"/>
                  <a:gd name="connsiteY20" fmla="*/ 4040725 h 4739833"/>
                  <a:gd name="connsiteX21" fmla="*/ 995051 w 2625716"/>
                  <a:gd name="connsiteY21" fmla="*/ 3897050 h 4739833"/>
                  <a:gd name="connsiteX22" fmla="*/ 1206885 w 2625716"/>
                  <a:gd name="connsiteY22" fmla="*/ 3764765 h 4739833"/>
                  <a:gd name="connsiteX0" fmla="*/ 1206885 w 2625716"/>
                  <a:gd name="connsiteY0" fmla="*/ 3764765 h 4739835"/>
                  <a:gd name="connsiteX1" fmla="*/ 1053992 w 2625716"/>
                  <a:gd name="connsiteY1" fmla="*/ 3181961 h 4739835"/>
                  <a:gd name="connsiteX2" fmla="*/ 415264 w 2625716"/>
                  <a:gd name="connsiteY2" fmla="*/ 2378093 h 4739835"/>
                  <a:gd name="connsiteX3" fmla="*/ 571672 w 2625716"/>
                  <a:gd name="connsiteY3" fmla="*/ 552696 h 4739835"/>
                  <a:gd name="connsiteX4" fmla="*/ 2199504 w 2625716"/>
                  <a:gd name="connsiteY4" fmla="*/ 675499 h 4739835"/>
                  <a:gd name="connsiteX5" fmla="*/ 2373746 w 2625716"/>
                  <a:gd name="connsiteY5" fmla="*/ 2287657 h 4739835"/>
                  <a:gd name="connsiteX6" fmla="*/ 1626748 w 2625716"/>
                  <a:gd name="connsiteY6" fmla="*/ 3131719 h 4739835"/>
                  <a:gd name="connsiteX7" fmla="*/ 1483840 w 2625716"/>
                  <a:gd name="connsiteY7" fmla="*/ 3754717 h 4739835"/>
                  <a:gd name="connsiteX8" fmla="*/ 1704618 w 2625716"/>
                  <a:gd name="connsiteY8" fmla="*/ 3882834 h 4739835"/>
                  <a:gd name="connsiteX9" fmla="*/ 1609179 w 2625716"/>
                  <a:gd name="connsiteY9" fmla="*/ 4043602 h 4739835"/>
                  <a:gd name="connsiteX10" fmla="*/ 1742885 w 2625716"/>
                  <a:gd name="connsiteY10" fmla="*/ 4135424 h 4739835"/>
                  <a:gd name="connsiteX11" fmla="*/ 1654400 w 2625716"/>
                  <a:gd name="connsiteY11" fmla="*/ 4267181 h 4739835"/>
                  <a:gd name="connsiteX12" fmla="*/ 1739807 w 2625716"/>
                  <a:gd name="connsiteY12" fmla="*/ 4382734 h 4739835"/>
                  <a:gd name="connsiteX13" fmla="*/ 1656893 w 2625716"/>
                  <a:gd name="connsiteY13" fmla="*/ 4478198 h 4739835"/>
                  <a:gd name="connsiteX14" fmla="*/ 1732848 w 2625716"/>
                  <a:gd name="connsiteY14" fmla="*/ 4649414 h 4739835"/>
                  <a:gd name="connsiteX15" fmla="*/ 962419 w 2625716"/>
                  <a:gd name="connsiteY15" fmla="*/ 4598808 h 4739835"/>
                  <a:gd name="connsiteX16" fmla="*/ 1114282 w 2625716"/>
                  <a:gd name="connsiteY16" fmla="*/ 4448053 h 4739835"/>
                  <a:gd name="connsiteX17" fmla="*/ 949050 w 2625716"/>
                  <a:gd name="connsiteY17" fmla="*/ 4380225 h 4739835"/>
                  <a:gd name="connsiteX18" fmla="*/ 1084137 w 2625716"/>
                  <a:gd name="connsiteY18" fmla="*/ 4307376 h 4739835"/>
                  <a:gd name="connsiteX19" fmla="*/ 951066 w 2625716"/>
                  <a:gd name="connsiteY19" fmla="*/ 4166681 h 4739835"/>
                  <a:gd name="connsiteX20" fmla="*/ 1052945 w 2625716"/>
                  <a:gd name="connsiteY20" fmla="*/ 4040725 h 4739835"/>
                  <a:gd name="connsiteX21" fmla="*/ 995051 w 2625716"/>
                  <a:gd name="connsiteY21" fmla="*/ 3897050 h 4739835"/>
                  <a:gd name="connsiteX22" fmla="*/ 1206885 w 2625716"/>
                  <a:gd name="connsiteY22" fmla="*/ 3764765 h 4739835"/>
                  <a:gd name="connsiteX0" fmla="*/ 1206885 w 2625716"/>
                  <a:gd name="connsiteY0" fmla="*/ 3764765 h 4739833"/>
                  <a:gd name="connsiteX1" fmla="*/ 1053992 w 2625716"/>
                  <a:gd name="connsiteY1" fmla="*/ 3181961 h 4739833"/>
                  <a:gd name="connsiteX2" fmla="*/ 415264 w 2625716"/>
                  <a:gd name="connsiteY2" fmla="*/ 2378093 h 4739833"/>
                  <a:gd name="connsiteX3" fmla="*/ 571672 w 2625716"/>
                  <a:gd name="connsiteY3" fmla="*/ 552696 h 4739833"/>
                  <a:gd name="connsiteX4" fmla="*/ 2199504 w 2625716"/>
                  <a:gd name="connsiteY4" fmla="*/ 675499 h 4739833"/>
                  <a:gd name="connsiteX5" fmla="*/ 2373746 w 2625716"/>
                  <a:gd name="connsiteY5" fmla="*/ 2287657 h 4739833"/>
                  <a:gd name="connsiteX6" fmla="*/ 1626748 w 2625716"/>
                  <a:gd name="connsiteY6" fmla="*/ 3131719 h 4739833"/>
                  <a:gd name="connsiteX7" fmla="*/ 1483840 w 2625716"/>
                  <a:gd name="connsiteY7" fmla="*/ 3754717 h 4739833"/>
                  <a:gd name="connsiteX8" fmla="*/ 1704618 w 2625716"/>
                  <a:gd name="connsiteY8" fmla="*/ 3882834 h 4739833"/>
                  <a:gd name="connsiteX9" fmla="*/ 1609179 w 2625716"/>
                  <a:gd name="connsiteY9" fmla="*/ 4043602 h 4739833"/>
                  <a:gd name="connsiteX10" fmla="*/ 1742885 w 2625716"/>
                  <a:gd name="connsiteY10" fmla="*/ 4135424 h 4739833"/>
                  <a:gd name="connsiteX11" fmla="*/ 1654400 w 2625716"/>
                  <a:gd name="connsiteY11" fmla="*/ 4267181 h 4739833"/>
                  <a:gd name="connsiteX12" fmla="*/ 1739807 w 2625716"/>
                  <a:gd name="connsiteY12" fmla="*/ 4382734 h 4739833"/>
                  <a:gd name="connsiteX13" fmla="*/ 1656893 w 2625716"/>
                  <a:gd name="connsiteY13" fmla="*/ 4478198 h 4739833"/>
                  <a:gd name="connsiteX14" fmla="*/ 1732848 w 2625716"/>
                  <a:gd name="connsiteY14" fmla="*/ 4649414 h 4739833"/>
                  <a:gd name="connsiteX15" fmla="*/ 962419 w 2625716"/>
                  <a:gd name="connsiteY15" fmla="*/ 4635090 h 4739833"/>
                  <a:gd name="connsiteX16" fmla="*/ 1114282 w 2625716"/>
                  <a:gd name="connsiteY16" fmla="*/ 4448053 h 4739833"/>
                  <a:gd name="connsiteX17" fmla="*/ 949050 w 2625716"/>
                  <a:gd name="connsiteY17" fmla="*/ 4380225 h 4739833"/>
                  <a:gd name="connsiteX18" fmla="*/ 1084137 w 2625716"/>
                  <a:gd name="connsiteY18" fmla="*/ 4307376 h 4739833"/>
                  <a:gd name="connsiteX19" fmla="*/ 951066 w 2625716"/>
                  <a:gd name="connsiteY19" fmla="*/ 4166681 h 4739833"/>
                  <a:gd name="connsiteX20" fmla="*/ 1052945 w 2625716"/>
                  <a:gd name="connsiteY20" fmla="*/ 4040725 h 4739833"/>
                  <a:gd name="connsiteX21" fmla="*/ 995051 w 2625716"/>
                  <a:gd name="connsiteY21" fmla="*/ 3897050 h 4739833"/>
                  <a:gd name="connsiteX22" fmla="*/ 1206885 w 2625716"/>
                  <a:gd name="connsiteY22" fmla="*/ 3764765 h 4739833"/>
                  <a:gd name="connsiteX0" fmla="*/ 1206885 w 2625716"/>
                  <a:gd name="connsiteY0" fmla="*/ 3764765 h 4739835"/>
                  <a:gd name="connsiteX1" fmla="*/ 1053992 w 2625716"/>
                  <a:gd name="connsiteY1" fmla="*/ 3181961 h 4739835"/>
                  <a:gd name="connsiteX2" fmla="*/ 415264 w 2625716"/>
                  <a:gd name="connsiteY2" fmla="*/ 2378093 h 4739835"/>
                  <a:gd name="connsiteX3" fmla="*/ 571672 w 2625716"/>
                  <a:gd name="connsiteY3" fmla="*/ 552696 h 4739835"/>
                  <a:gd name="connsiteX4" fmla="*/ 2199504 w 2625716"/>
                  <a:gd name="connsiteY4" fmla="*/ 675499 h 4739835"/>
                  <a:gd name="connsiteX5" fmla="*/ 2373746 w 2625716"/>
                  <a:gd name="connsiteY5" fmla="*/ 2287657 h 4739835"/>
                  <a:gd name="connsiteX6" fmla="*/ 1626748 w 2625716"/>
                  <a:gd name="connsiteY6" fmla="*/ 3131719 h 4739835"/>
                  <a:gd name="connsiteX7" fmla="*/ 1483840 w 2625716"/>
                  <a:gd name="connsiteY7" fmla="*/ 3754717 h 4739835"/>
                  <a:gd name="connsiteX8" fmla="*/ 1704618 w 2625716"/>
                  <a:gd name="connsiteY8" fmla="*/ 3882834 h 4739835"/>
                  <a:gd name="connsiteX9" fmla="*/ 1609179 w 2625716"/>
                  <a:gd name="connsiteY9" fmla="*/ 4043602 h 4739835"/>
                  <a:gd name="connsiteX10" fmla="*/ 1742885 w 2625716"/>
                  <a:gd name="connsiteY10" fmla="*/ 4135424 h 4739835"/>
                  <a:gd name="connsiteX11" fmla="*/ 1654400 w 2625716"/>
                  <a:gd name="connsiteY11" fmla="*/ 4267181 h 4739835"/>
                  <a:gd name="connsiteX12" fmla="*/ 1739807 w 2625716"/>
                  <a:gd name="connsiteY12" fmla="*/ 4382734 h 4739835"/>
                  <a:gd name="connsiteX13" fmla="*/ 1656893 w 2625716"/>
                  <a:gd name="connsiteY13" fmla="*/ 4478198 h 4739835"/>
                  <a:gd name="connsiteX14" fmla="*/ 1732848 w 2625716"/>
                  <a:gd name="connsiteY14" fmla="*/ 4649414 h 4739835"/>
                  <a:gd name="connsiteX15" fmla="*/ 962419 w 2625716"/>
                  <a:gd name="connsiteY15" fmla="*/ 4635090 h 4739835"/>
                  <a:gd name="connsiteX16" fmla="*/ 1041714 w 2625716"/>
                  <a:gd name="connsiteY16" fmla="*/ 4502465 h 4739835"/>
                  <a:gd name="connsiteX17" fmla="*/ 949050 w 2625716"/>
                  <a:gd name="connsiteY17" fmla="*/ 4380225 h 4739835"/>
                  <a:gd name="connsiteX18" fmla="*/ 1084137 w 2625716"/>
                  <a:gd name="connsiteY18" fmla="*/ 4307376 h 4739835"/>
                  <a:gd name="connsiteX19" fmla="*/ 951066 w 2625716"/>
                  <a:gd name="connsiteY19" fmla="*/ 4166681 h 4739835"/>
                  <a:gd name="connsiteX20" fmla="*/ 1052945 w 2625716"/>
                  <a:gd name="connsiteY20" fmla="*/ 4040725 h 4739835"/>
                  <a:gd name="connsiteX21" fmla="*/ 995051 w 2625716"/>
                  <a:gd name="connsiteY21" fmla="*/ 3897050 h 4739835"/>
                  <a:gd name="connsiteX22" fmla="*/ 1206885 w 2625716"/>
                  <a:gd name="connsiteY22" fmla="*/ 3764765 h 4739835"/>
                  <a:gd name="connsiteX0" fmla="*/ 1206885 w 2625716"/>
                  <a:gd name="connsiteY0" fmla="*/ 3764765 h 4739833"/>
                  <a:gd name="connsiteX1" fmla="*/ 1053992 w 2625716"/>
                  <a:gd name="connsiteY1" fmla="*/ 3181961 h 4739833"/>
                  <a:gd name="connsiteX2" fmla="*/ 415264 w 2625716"/>
                  <a:gd name="connsiteY2" fmla="*/ 2378093 h 4739833"/>
                  <a:gd name="connsiteX3" fmla="*/ 571672 w 2625716"/>
                  <a:gd name="connsiteY3" fmla="*/ 552696 h 4739833"/>
                  <a:gd name="connsiteX4" fmla="*/ 2199504 w 2625716"/>
                  <a:gd name="connsiteY4" fmla="*/ 675499 h 4739833"/>
                  <a:gd name="connsiteX5" fmla="*/ 2373746 w 2625716"/>
                  <a:gd name="connsiteY5" fmla="*/ 2287657 h 4739833"/>
                  <a:gd name="connsiteX6" fmla="*/ 1626748 w 2625716"/>
                  <a:gd name="connsiteY6" fmla="*/ 3131719 h 4739833"/>
                  <a:gd name="connsiteX7" fmla="*/ 1483840 w 2625716"/>
                  <a:gd name="connsiteY7" fmla="*/ 3754717 h 4739833"/>
                  <a:gd name="connsiteX8" fmla="*/ 1704618 w 2625716"/>
                  <a:gd name="connsiteY8" fmla="*/ 3882834 h 4739833"/>
                  <a:gd name="connsiteX9" fmla="*/ 1609179 w 2625716"/>
                  <a:gd name="connsiteY9" fmla="*/ 4043602 h 4739833"/>
                  <a:gd name="connsiteX10" fmla="*/ 1742885 w 2625716"/>
                  <a:gd name="connsiteY10" fmla="*/ 4135424 h 4739833"/>
                  <a:gd name="connsiteX11" fmla="*/ 1654400 w 2625716"/>
                  <a:gd name="connsiteY11" fmla="*/ 4267181 h 4739833"/>
                  <a:gd name="connsiteX12" fmla="*/ 1739807 w 2625716"/>
                  <a:gd name="connsiteY12" fmla="*/ 4382734 h 4739833"/>
                  <a:gd name="connsiteX13" fmla="*/ 1656893 w 2625716"/>
                  <a:gd name="connsiteY13" fmla="*/ 4478198 h 4739833"/>
                  <a:gd name="connsiteX14" fmla="*/ 1732848 w 2625716"/>
                  <a:gd name="connsiteY14" fmla="*/ 4649414 h 4739833"/>
                  <a:gd name="connsiteX15" fmla="*/ 962419 w 2625716"/>
                  <a:gd name="connsiteY15" fmla="*/ 4635090 h 4739833"/>
                  <a:gd name="connsiteX16" fmla="*/ 1041714 w 2625716"/>
                  <a:gd name="connsiteY16" fmla="*/ 4502465 h 4739833"/>
                  <a:gd name="connsiteX17" fmla="*/ 949050 w 2625716"/>
                  <a:gd name="connsiteY17" fmla="*/ 4380225 h 4739833"/>
                  <a:gd name="connsiteX18" fmla="*/ 1055109 w 2625716"/>
                  <a:gd name="connsiteY18" fmla="*/ 4260198 h 4739833"/>
                  <a:gd name="connsiteX19" fmla="*/ 951066 w 2625716"/>
                  <a:gd name="connsiteY19" fmla="*/ 4166681 h 4739833"/>
                  <a:gd name="connsiteX20" fmla="*/ 1052945 w 2625716"/>
                  <a:gd name="connsiteY20" fmla="*/ 4040725 h 4739833"/>
                  <a:gd name="connsiteX21" fmla="*/ 995051 w 2625716"/>
                  <a:gd name="connsiteY21" fmla="*/ 3897050 h 4739833"/>
                  <a:gd name="connsiteX22" fmla="*/ 1206885 w 2625716"/>
                  <a:gd name="connsiteY22" fmla="*/ 3764765 h 4739833"/>
                  <a:gd name="connsiteX0" fmla="*/ 1206885 w 2625716"/>
                  <a:gd name="connsiteY0" fmla="*/ 3764765 h 4739835"/>
                  <a:gd name="connsiteX1" fmla="*/ 1053992 w 2625716"/>
                  <a:gd name="connsiteY1" fmla="*/ 3181961 h 4739835"/>
                  <a:gd name="connsiteX2" fmla="*/ 415264 w 2625716"/>
                  <a:gd name="connsiteY2" fmla="*/ 2378093 h 4739835"/>
                  <a:gd name="connsiteX3" fmla="*/ 571672 w 2625716"/>
                  <a:gd name="connsiteY3" fmla="*/ 552696 h 4739835"/>
                  <a:gd name="connsiteX4" fmla="*/ 2199504 w 2625716"/>
                  <a:gd name="connsiteY4" fmla="*/ 675499 h 4739835"/>
                  <a:gd name="connsiteX5" fmla="*/ 2373746 w 2625716"/>
                  <a:gd name="connsiteY5" fmla="*/ 2287657 h 4739835"/>
                  <a:gd name="connsiteX6" fmla="*/ 1626748 w 2625716"/>
                  <a:gd name="connsiteY6" fmla="*/ 3131719 h 4739835"/>
                  <a:gd name="connsiteX7" fmla="*/ 1483840 w 2625716"/>
                  <a:gd name="connsiteY7" fmla="*/ 3754717 h 4739835"/>
                  <a:gd name="connsiteX8" fmla="*/ 1704618 w 2625716"/>
                  <a:gd name="connsiteY8" fmla="*/ 3882834 h 4739835"/>
                  <a:gd name="connsiteX9" fmla="*/ 1609179 w 2625716"/>
                  <a:gd name="connsiteY9" fmla="*/ 4043602 h 4739835"/>
                  <a:gd name="connsiteX10" fmla="*/ 1742885 w 2625716"/>
                  <a:gd name="connsiteY10" fmla="*/ 4135424 h 4739835"/>
                  <a:gd name="connsiteX11" fmla="*/ 1654400 w 2625716"/>
                  <a:gd name="connsiteY11" fmla="*/ 4267181 h 4739835"/>
                  <a:gd name="connsiteX12" fmla="*/ 1739807 w 2625716"/>
                  <a:gd name="connsiteY12" fmla="*/ 4382734 h 4739835"/>
                  <a:gd name="connsiteX13" fmla="*/ 1656893 w 2625716"/>
                  <a:gd name="connsiteY13" fmla="*/ 4478198 h 4739835"/>
                  <a:gd name="connsiteX14" fmla="*/ 1732848 w 2625716"/>
                  <a:gd name="connsiteY14" fmla="*/ 4649414 h 4739835"/>
                  <a:gd name="connsiteX15" fmla="*/ 962419 w 2625716"/>
                  <a:gd name="connsiteY15" fmla="*/ 4635090 h 4739835"/>
                  <a:gd name="connsiteX16" fmla="*/ 1041714 w 2625716"/>
                  <a:gd name="connsiteY16" fmla="*/ 4502465 h 4739835"/>
                  <a:gd name="connsiteX17" fmla="*/ 949050 w 2625716"/>
                  <a:gd name="connsiteY17" fmla="*/ 4380225 h 4739835"/>
                  <a:gd name="connsiteX18" fmla="*/ 1055109 w 2625716"/>
                  <a:gd name="connsiteY18" fmla="*/ 4260198 h 4739835"/>
                  <a:gd name="connsiteX19" fmla="*/ 951066 w 2625716"/>
                  <a:gd name="connsiteY19" fmla="*/ 4166681 h 4739835"/>
                  <a:gd name="connsiteX20" fmla="*/ 1052945 w 2625716"/>
                  <a:gd name="connsiteY20" fmla="*/ 4040725 h 4739835"/>
                  <a:gd name="connsiteX21" fmla="*/ 958766 w 2625716"/>
                  <a:gd name="connsiteY21" fmla="*/ 3882529 h 4739835"/>
                  <a:gd name="connsiteX22" fmla="*/ 1206885 w 2625716"/>
                  <a:gd name="connsiteY22" fmla="*/ 3764765 h 4739835"/>
                  <a:gd name="connsiteX0" fmla="*/ 1206885 w 2625716"/>
                  <a:gd name="connsiteY0" fmla="*/ 3764765 h 4739833"/>
                  <a:gd name="connsiteX1" fmla="*/ 1053992 w 2625716"/>
                  <a:gd name="connsiteY1" fmla="*/ 3181961 h 4739833"/>
                  <a:gd name="connsiteX2" fmla="*/ 415264 w 2625716"/>
                  <a:gd name="connsiteY2" fmla="*/ 2378093 h 4739833"/>
                  <a:gd name="connsiteX3" fmla="*/ 571672 w 2625716"/>
                  <a:gd name="connsiteY3" fmla="*/ 552696 h 4739833"/>
                  <a:gd name="connsiteX4" fmla="*/ 2199504 w 2625716"/>
                  <a:gd name="connsiteY4" fmla="*/ 675499 h 4739833"/>
                  <a:gd name="connsiteX5" fmla="*/ 2373746 w 2625716"/>
                  <a:gd name="connsiteY5" fmla="*/ 2287657 h 4739833"/>
                  <a:gd name="connsiteX6" fmla="*/ 1626748 w 2625716"/>
                  <a:gd name="connsiteY6" fmla="*/ 3131719 h 4739833"/>
                  <a:gd name="connsiteX7" fmla="*/ 1483840 w 2625716"/>
                  <a:gd name="connsiteY7" fmla="*/ 3754717 h 4739833"/>
                  <a:gd name="connsiteX8" fmla="*/ 1704618 w 2625716"/>
                  <a:gd name="connsiteY8" fmla="*/ 3882834 h 4739833"/>
                  <a:gd name="connsiteX9" fmla="*/ 1609179 w 2625716"/>
                  <a:gd name="connsiteY9" fmla="*/ 4043602 h 4739833"/>
                  <a:gd name="connsiteX10" fmla="*/ 1742885 w 2625716"/>
                  <a:gd name="connsiteY10" fmla="*/ 4135424 h 4739833"/>
                  <a:gd name="connsiteX11" fmla="*/ 1654400 w 2625716"/>
                  <a:gd name="connsiteY11" fmla="*/ 4267181 h 4739833"/>
                  <a:gd name="connsiteX12" fmla="*/ 1739807 w 2625716"/>
                  <a:gd name="connsiteY12" fmla="*/ 4382734 h 4739833"/>
                  <a:gd name="connsiteX13" fmla="*/ 1656893 w 2625716"/>
                  <a:gd name="connsiteY13" fmla="*/ 4478198 h 4739833"/>
                  <a:gd name="connsiteX14" fmla="*/ 1732848 w 2625716"/>
                  <a:gd name="connsiteY14" fmla="*/ 4649414 h 4739833"/>
                  <a:gd name="connsiteX15" fmla="*/ 962419 w 2625716"/>
                  <a:gd name="connsiteY15" fmla="*/ 4635090 h 4739833"/>
                  <a:gd name="connsiteX16" fmla="*/ 1041714 w 2625716"/>
                  <a:gd name="connsiteY16" fmla="*/ 4502465 h 4739833"/>
                  <a:gd name="connsiteX17" fmla="*/ 949050 w 2625716"/>
                  <a:gd name="connsiteY17" fmla="*/ 4380225 h 4739833"/>
                  <a:gd name="connsiteX18" fmla="*/ 1055109 w 2625716"/>
                  <a:gd name="connsiteY18" fmla="*/ 4260198 h 4739833"/>
                  <a:gd name="connsiteX19" fmla="*/ 951066 w 2625716"/>
                  <a:gd name="connsiteY19" fmla="*/ 4166681 h 4739833"/>
                  <a:gd name="connsiteX20" fmla="*/ 1060199 w 2625716"/>
                  <a:gd name="connsiteY20" fmla="*/ 4018948 h 4739833"/>
                  <a:gd name="connsiteX21" fmla="*/ 958766 w 2625716"/>
                  <a:gd name="connsiteY21" fmla="*/ 3882529 h 4739833"/>
                  <a:gd name="connsiteX22" fmla="*/ 1206885 w 2625716"/>
                  <a:gd name="connsiteY22" fmla="*/ 3764765 h 4739833"/>
                  <a:gd name="connsiteX0" fmla="*/ 1206885 w 2625716"/>
                  <a:gd name="connsiteY0" fmla="*/ 3764765 h 4739835"/>
                  <a:gd name="connsiteX1" fmla="*/ 1053992 w 2625716"/>
                  <a:gd name="connsiteY1" fmla="*/ 3181961 h 4739835"/>
                  <a:gd name="connsiteX2" fmla="*/ 415264 w 2625716"/>
                  <a:gd name="connsiteY2" fmla="*/ 2378093 h 4739835"/>
                  <a:gd name="connsiteX3" fmla="*/ 571672 w 2625716"/>
                  <a:gd name="connsiteY3" fmla="*/ 552696 h 4739835"/>
                  <a:gd name="connsiteX4" fmla="*/ 2199504 w 2625716"/>
                  <a:gd name="connsiteY4" fmla="*/ 675499 h 4739835"/>
                  <a:gd name="connsiteX5" fmla="*/ 2373746 w 2625716"/>
                  <a:gd name="connsiteY5" fmla="*/ 2287657 h 4739835"/>
                  <a:gd name="connsiteX6" fmla="*/ 1626748 w 2625716"/>
                  <a:gd name="connsiteY6" fmla="*/ 3131719 h 4739835"/>
                  <a:gd name="connsiteX7" fmla="*/ 1483840 w 2625716"/>
                  <a:gd name="connsiteY7" fmla="*/ 3754717 h 4739835"/>
                  <a:gd name="connsiteX8" fmla="*/ 1704618 w 2625716"/>
                  <a:gd name="connsiteY8" fmla="*/ 3882834 h 4739835"/>
                  <a:gd name="connsiteX9" fmla="*/ 1609179 w 2625716"/>
                  <a:gd name="connsiteY9" fmla="*/ 4043602 h 4739835"/>
                  <a:gd name="connsiteX10" fmla="*/ 1742885 w 2625716"/>
                  <a:gd name="connsiteY10" fmla="*/ 4135424 h 4739835"/>
                  <a:gd name="connsiteX11" fmla="*/ 1654400 w 2625716"/>
                  <a:gd name="connsiteY11" fmla="*/ 4267181 h 4739835"/>
                  <a:gd name="connsiteX12" fmla="*/ 1739807 w 2625716"/>
                  <a:gd name="connsiteY12" fmla="*/ 4382734 h 4739835"/>
                  <a:gd name="connsiteX13" fmla="*/ 1656893 w 2625716"/>
                  <a:gd name="connsiteY13" fmla="*/ 4478198 h 4739835"/>
                  <a:gd name="connsiteX14" fmla="*/ 1732848 w 2625716"/>
                  <a:gd name="connsiteY14" fmla="*/ 4649414 h 4739835"/>
                  <a:gd name="connsiteX15" fmla="*/ 962419 w 2625716"/>
                  <a:gd name="connsiteY15" fmla="*/ 4635090 h 4739835"/>
                  <a:gd name="connsiteX16" fmla="*/ 1041714 w 2625716"/>
                  <a:gd name="connsiteY16" fmla="*/ 4502465 h 4739835"/>
                  <a:gd name="connsiteX17" fmla="*/ 949050 w 2625716"/>
                  <a:gd name="connsiteY17" fmla="*/ 4380225 h 4739835"/>
                  <a:gd name="connsiteX18" fmla="*/ 1055109 w 2625716"/>
                  <a:gd name="connsiteY18" fmla="*/ 4260198 h 4739835"/>
                  <a:gd name="connsiteX19" fmla="*/ 943807 w 2625716"/>
                  <a:gd name="connsiteY19" fmla="*/ 4137647 h 4739835"/>
                  <a:gd name="connsiteX20" fmla="*/ 1060199 w 2625716"/>
                  <a:gd name="connsiteY20" fmla="*/ 4018948 h 4739835"/>
                  <a:gd name="connsiteX21" fmla="*/ 958766 w 2625716"/>
                  <a:gd name="connsiteY21" fmla="*/ 3882529 h 4739835"/>
                  <a:gd name="connsiteX22" fmla="*/ 1206885 w 2625716"/>
                  <a:gd name="connsiteY22" fmla="*/ 3764765 h 4739835"/>
                  <a:gd name="connsiteX0" fmla="*/ 1206885 w 2625716"/>
                  <a:gd name="connsiteY0" fmla="*/ 3764765 h 4739833"/>
                  <a:gd name="connsiteX1" fmla="*/ 1053992 w 2625716"/>
                  <a:gd name="connsiteY1" fmla="*/ 3181961 h 4739833"/>
                  <a:gd name="connsiteX2" fmla="*/ 415264 w 2625716"/>
                  <a:gd name="connsiteY2" fmla="*/ 2378093 h 4739833"/>
                  <a:gd name="connsiteX3" fmla="*/ 571672 w 2625716"/>
                  <a:gd name="connsiteY3" fmla="*/ 552696 h 4739833"/>
                  <a:gd name="connsiteX4" fmla="*/ 2199504 w 2625716"/>
                  <a:gd name="connsiteY4" fmla="*/ 675499 h 4739833"/>
                  <a:gd name="connsiteX5" fmla="*/ 2373746 w 2625716"/>
                  <a:gd name="connsiteY5" fmla="*/ 2287657 h 4739833"/>
                  <a:gd name="connsiteX6" fmla="*/ 1626748 w 2625716"/>
                  <a:gd name="connsiteY6" fmla="*/ 3131719 h 4739833"/>
                  <a:gd name="connsiteX7" fmla="*/ 1483840 w 2625716"/>
                  <a:gd name="connsiteY7" fmla="*/ 3754717 h 4739833"/>
                  <a:gd name="connsiteX8" fmla="*/ 1722751 w 2625716"/>
                  <a:gd name="connsiteY8" fmla="*/ 3871941 h 4739833"/>
                  <a:gd name="connsiteX9" fmla="*/ 1609179 w 2625716"/>
                  <a:gd name="connsiteY9" fmla="*/ 4043602 h 4739833"/>
                  <a:gd name="connsiteX10" fmla="*/ 1742885 w 2625716"/>
                  <a:gd name="connsiteY10" fmla="*/ 4135424 h 4739833"/>
                  <a:gd name="connsiteX11" fmla="*/ 1654400 w 2625716"/>
                  <a:gd name="connsiteY11" fmla="*/ 4267181 h 4739833"/>
                  <a:gd name="connsiteX12" fmla="*/ 1739807 w 2625716"/>
                  <a:gd name="connsiteY12" fmla="*/ 4382734 h 4739833"/>
                  <a:gd name="connsiteX13" fmla="*/ 1656893 w 2625716"/>
                  <a:gd name="connsiteY13" fmla="*/ 4478198 h 4739833"/>
                  <a:gd name="connsiteX14" fmla="*/ 1732848 w 2625716"/>
                  <a:gd name="connsiteY14" fmla="*/ 4649414 h 4739833"/>
                  <a:gd name="connsiteX15" fmla="*/ 962419 w 2625716"/>
                  <a:gd name="connsiteY15" fmla="*/ 4635090 h 4739833"/>
                  <a:gd name="connsiteX16" fmla="*/ 1041714 w 2625716"/>
                  <a:gd name="connsiteY16" fmla="*/ 4502465 h 4739833"/>
                  <a:gd name="connsiteX17" fmla="*/ 949050 w 2625716"/>
                  <a:gd name="connsiteY17" fmla="*/ 4380225 h 4739833"/>
                  <a:gd name="connsiteX18" fmla="*/ 1055109 w 2625716"/>
                  <a:gd name="connsiteY18" fmla="*/ 4260198 h 4739833"/>
                  <a:gd name="connsiteX19" fmla="*/ 943807 w 2625716"/>
                  <a:gd name="connsiteY19" fmla="*/ 4137647 h 4739833"/>
                  <a:gd name="connsiteX20" fmla="*/ 1060199 w 2625716"/>
                  <a:gd name="connsiteY20" fmla="*/ 4018948 h 4739833"/>
                  <a:gd name="connsiteX21" fmla="*/ 958766 w 2625716"/>
                  <a:gd name="connsiteY21" fmla="*/ 3882529 h 4739833"/>
                  <a:gd name="connsiteX22" fmla="*/ 1206885 w 2625716"/>
                  <a:gd name="connsiteY22" fmla="*/ 3764765 h 4739833"/>
                  <a:gd name="connsiteX0" fmla="*/ 1206885 w 2625716"/>
                  <a:gd name="connsiteY0" fmla="*/ 3764765 h 4739835"/>
                  <a:gd name="connsiteX1" fmla="*/ 1053992 w 2625716"/>
                  <a:gd name="connsiteY1" fmla="*/ 3181961 h 4739835"/>
                  <a:gd name="connsiteX2" fmla="*/ 415264 w 2625716"/>
                  <a:gd name="connsiteY2" fmla="*/ 2378093 h 4739835"/>
                  <a:gd name="connsiteX3" fmla="*/ 571672 w 2625716"/>
                  <a:gd name="connsiteY3" fmla="*/ 552696 h 4739835"/>
                  <a:gd name="connsiteX4" fmla="*/ 2199504 w 2625716"/>
                  <a:gd name="connsiteY4" fmla="*/ 675499 h 4739835"/>
                  <a:gd name="connsiteX5" fmla="*/ 2373746 w 2625716"/>
                  <a:gd name="connsiteY5" fmla="*/ 2287657 h 4739835"/>
                  <a:gd name="connsiteX6" fmla="*/ 1626748 w 2625716"/>
                  <a:gd name="connsiteY6" fmla="*/ 3131719 h 4739835"/>
                  <a:gd name="connsiteX7" fmla="*/ 1483840 w 2625716"/>
                  <a:gd name="connsiteY7" fmla="*/ 3754717 h 4739835"/>
                  <a:gd name="connsiteX8" fmla="*/ 1722751 w 2625716"/>
                  <a:gd name="connsiteY8" fmla="*/ 3871941 h 4739835"/>
                  <a:gd name="connsiteX9" fmla="*/ 1627314 w 2625716"/>
                  <a:gd name="connsiteY9" fmla="*/ 4007311 h 4739835"/>
                  <a:gd name="connsiteX10" fmla="*/ 1742885 w 2625716"/>
                  <a:gd name="connsiteY10" fmla="*/ 4135424 h 4739835"/>
                  <a:gd name="connsiteX11" fmla="*/ 1654400 w 2625716"/>
                  <a:gd name="connsiteY11" fmla="*/ 4267181 h 4739835"/>
                  <a:gd name="connsiteX12" fmla="*/ 1739807 w 2625716"/>
                  <a:gd name="connsiteY12" fmla="*/ 4382734 h 4739835"/>
                  <a:gd name="connsiteX13" fmla="*/ 1656893 w 2625716"/>
                  <a:gd name="connsiteY13" fmla="*/ 4478198 h 4739835"/>
                  <a:gd name="connsiteX14" fmla="*/ 1732848 w 2625716"/>
                  <a:gd name="connsiteY14" fmla="*/ 4649414 h 4739835"/>
                  <a:gd name="connsiteX15" fmla="*/ 962419 w 2625716"/>
                  <a:gd name="connsiteY15" fmla="*/ 4635090 h 4739835"/>
                  <a:gd name="connsiteX16" fmla="*/ 1041714 w 2625716"/>
                  <a:gd name="connsiteY16" fmla="*/ 4502465 h 4739835"/>
                  <a:gd name="connsiteX17" fmla="*/ 949050 w 2625716"/>
                  <a:gd name="connsiteY17" fmla="*/ 4380225 h 4739835"/>
                  <a:gd name="connsiteX18" fmla="*/ 1055109 w 2625716"/>
                  <a:gd name="connsiteY18" fmla="*/ 4260198 h 4739835"/>
                  <a:gd name="connsiteX19" fmla="*/ 943807 w 2625716"/>
                  <a:gd name="connsiteY19" fmla="*/ 4137647 h 4739835"/>
                  <a:gd name="connsiteX20" fmla="*/ 1060199 w 2625716"/>
                  <a:gd name="connsiteY20" fmla="*/ 4018948 h 4739835"/>
                  <a:gd name="connsiteX21" fmla="*/ 958766 w 2625716"/>
                  <a:gd name="connsiteY21" fmla="*/ 3882529 h 4739835"/>
                  <a:gd name="connsiteX22" fmla="*/ 1206885 w 2625716"/>
                  <a:gd name="connsiteY22" fmla="*/ 3764765 h 4739835"/>
                  <a:gd name="connsiteX0" fmla="*/ 1206885 w 2625716"/>
                  <a:gd name="connsiteY0" fmla="*/ 3764765 h 4739833"/>
                  <a:gd name="connsiteX1" fmla="*/ 1053992 w 2625716"/>
                  <a:gd name="connsiteY1" fmla="*/ 3181961 h 4739833"/>
                  <a:gd name="connsiteX2" fmla="*/ 415264 w 2625716"/>
                  <a:gd name="connsiteY2" fmla="*/ 2378093 h 4739833"/>
                  <a:gd name="connsiteX3" fmla="*/ 571672 w 2625716"/>
                  <a:gd name="connsiteY3" fmla="*/ 552696 h 4739833"/>
                  <a:gd name="connsiteX4" fmla="*/ 2199504 w 2625716"/>
                  <a:gd name="connsiteY4" fmla="*/ 675499 h 4739833"/>
                  <a:gd name="connsiteX5" fmla="*/ 2373746 w 2625716"/>
                  <a:gd name="connsiteY5" fmla="*/ 2287657 h 4739833"/>
                  <a:gd name="connsiteX6" fmla="*/ 1626748 w 2625716"/>
                  <a:gd name="connsiteY6" fmla="*/ 3131719 h 4739833"/>
                  <a:gd name="connsiteX7" fmla="*/ 1483840 w 2625716"/>
                  <a:gd name="connsiteY7" fmla="*/ 3754717 h 4739833"/>
                  <a:gd name="connsiteX8" fmla="*/ 1722751 w 2625716"/>
                  <a:gd name="connsiteY8" fmla="*/ 3871941 h 4739833"/>
                  <a:gd name="connsiteX9" fmla="*/ 1627314 w 2625716"/>
                  <a:gd name="connsiteY9" fmla="*/ 4007311 h 4739833"/>
                  <a:gd name="connsiteX10" fmla="*/ 1742885 w 2625716"/>
                  <a:gd name="connsiteY10" fmla="*/ 4135424 h 4739833"/>
                  <a:gd name="connsiteX11" fmla="*/ 1654400 w 2625716"/>
                  <a:gd name="connsiteY11" fmla="*/ 4267181 h 4739833"/>
                  <a:gd name="connsiteX12" fmla="*/ 1739807 w 2625716"/>
                  <a:gd name="connsiteY12" fmla="*/ 4382734 h 4739833"/>
                  <a:gd name="connsiteX13" fmla="*/ 1656886 w 2625716"/>
                  <a:gd name="connsiteY13" fmla="*/ 4503584 h 4739833"/>
                  <a:gd name="connsiteX14" fmla="*/ 1732848 w 2625716"/>
                  <a:gd name="connsiteY14" fmla="*/ 4649414 h 4739833"/>
                  <a:gd name="connsiteX15" fmla="*/ 962419 w 2625716"/>
                  <a:gd name="connsiteY15" fmla="*/ 4635090 h 4739833"/>
                  <a:gd name="connsiteX16" fmla="*/ 1041714 w 2625716"/>
                  <a:gd name="connsiteY16" fmla="*/ 4502465 h 4739833"/>
                  <a:gd name="connsiteX17" fmla="*/ 949050 w 2625716"/>
                  <a:gd name="connsiteY17" fmla="*/ 4380225 h 4739833"/>
                  <a:gd name="connsiteX18" fmla="*/ 1055109 w 2625716"/>
                  <a:gd name="connsiteY18" fmla="*/ 4260198 h 4739833"/>
                  <a:gd name="connsiteX19" fmla="*/ 943807 w 2625716"/>
                  <a:gd name="connsiteY19" fmla="*/ 4137647 h 4739833"/>
                  <a:gd name="connsiteX20" fmla="*/ 1060199 w 2625716"/>
                  <a:gd name="connsiteY20" fmla="*/ 4018948 h 4739833"/>
                  <a:gd name="connsiteX21" fmla="*/ 958766 w 2625716"/>
                  <a:gd name="connsiteY21" fmla="*/ 3882529 h 4739833"/>
                  <a:gd name="connsiteX22" fmla="*/ 1206885 w 2625716"/>
                  <a:gd name="connsiteY22" fmla="*/ 3764765 h 4739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625716" h="4739833">
                    <a:moveTo>
                      <a:pt x="1206885" y="3764765"/>
                    </a:moveTo>
                    <a:cubicBezTo>
                      <a:pt x="1203535" y="3570497"/>
                      <a:pt x="1185929" y="3413073"/>
                      <a:pt x="1053992" y="3181961"/>
                    </a:cubicBezTo>
                    <a:cubicBezTo>
                      <a:pt x="922055" y="2950849"/>
                      <a:pt x="749346" y="2893517"/>
                      <a:pt x="415264" y="2378093"/>
                    </a:cubicBezTo>
                    <a:cubicBezTo>
                      <a:pt x="81182" y="1862669"/>
                      <a:pt x="0" y="1105392"/>
                      <a:pt x="571672" y="552696"/>
                    </a:cubicBezTo>
                    <a:cubicBezTo>
                      <a:pt x="1143344" y="0"/>
                      <a:pt x="1902457" y="314572"/>
                      <a:pt x="2199504" y="675499"/>
                    </a:cubicBezTo>
                    <a:cubicBezTo>
                      <a:pt x="2496551" y="1036426"/>
                      <a:pt x="2625716" y="1863875"/>
                      <a:pt x="2373746" y="2287657"/>
                    </a:cubicBezTo>
                    <a:cubicBezTo>
                      <a:pt x="2121776" y="2711439"/>
                      <a:pt x="1775066" y="2887209"/>
                      <a:pt x="1626748" y="3131719"/>
                    </a:cubicBezTo>
                    <a:cubicBezTo>
                      <a:pt x="1478430" y="3376229"/>
                      <a:pt x="1483840" y="3547051"/>
                      <a:pt x="1483840" y="3754717"/>
                    </a:cubicBezTo>
                    <a:lnTo>
                      <a:pt x="1722751" y="3871941"/>
                    </a:lnTo>
                    <a:lnTo>
                      <a:pt x="1627314" y="4007311"/>
                    </a:lnTo>
                    <a:lnTo>
                      <a:pt x="1742885" y="4135424"/>
                    </a:lnTo>
                    <a:lnTo>
                      <a:pt x="1654400" y="4267181"/>
                    </a:lnTo>
                    <a:lnTo>
                      <a:pt x="1739807" y="4382734"/>
                    </a:lnTo>
                    <a:lnTo>
                      <a:pt x="1656886" y="4503584"/>
                    </a:lnTo>
                    <a:lnTo>
                      <a:pt x="1732848" y="4649414"/>
                    </a:lnTo>
                    <a:cubicBezTo>
                      <a:pt x="1604772" y="4739834"/>
                      <a:pt x="1135771" y="4725519"/>
                      <a:pt x="962419" y="4635090"/>
                    </a:cubicBezTo>
                    <a:lnTo>
                      <a:pt x="1041714" y="4502465"/>
                    </a:lnTo>
                    <a:lnTo>
                      <a:pt x="949050" y="4380225"/>
                    </a:lnTo>
                    <a:lnTo>
                      <a:pt x="1055109" y="4260198"/>
                    </a:lnTo>
                    <a:lnTo>
                      <a:pt x="943807" y="4137647"/>
                    </a:lnTo>
                    <a:lnTo>
                      <a:pt x="1060199" y="4018948"/>
                    </a:lnTo>
                    <a:lnTo>
                      <a:pt x="958766" y="3882529"/>
                    </a:lnTo>
                    <a:lnTo>
                      <a:pt x="1206885" y="3764765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reeform 62"/>
              <p:cNvSpPr/>
              <p:nvPr/>
            </p:nvSpPr>
            <p:spPr bwMode="gray">
              <a:xfrm>
                <a:off x="3634320" y="3707248"/>
                <a:ext cx="143138" cy="22010"/>
              </a:xfrm>
              <a:custGeom>
                <a:avLst/>
                <a:gdLst>
                  <a:gd name="connsiteX0" fmla="*/ 0 w 219075"/>
                  <a:gd name="connsiteY0" fmla="*/ 7144 h 41672"/>
                  <a:gd name="connsiteX1" fmla="*/ 102394 w 219075"/>
                  <a:gd name="connsiteY1" fmla="*/ 40481 h 41672"/>
                  <a:gd name="connsiteX2" fmla="*/ 219075 w 219075"/>
                  <a:gd name="connsiteY2" fmla="*/ 0 h 41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9075" h="41672">
                    <a:moveTo>
                      <a:pt x="0" y="7144"/>
                    </a:moveTo>
                    <a:cubicBezTo>
                      <a:pt x="32941" y="24408"/>
                      <a:pt x="65882" y="41672"/>
                      <a:pt x="102394" y="40481"/>
                    </a:cubicBezTo>
                    <a:cubicBezTo>
                      <a:pt x="138906" y="39290"/>
                      <a:pt x="178990" y="19645"/>
                      <a:pt x="219075" y="0"/>
                    </a:cubicBezTo>
                  </a:path>
                </a:pathLst>
              </a:cu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Freeform 63"/>
              <p:cNvSpPr/>
              <p:nvPr/>
            </p:nvSpPr>
            <p:spPr bwMode="gray">
              <a:xfrm>
                <a:off x="3649655" y="3781833"/>
                <a:ext cx="133694" cy="22010"/>
              </a:xfrm>
              <a:custGeom>
                <a:avLst/>
                <a:gdLst>
                  <a:gd name="connsiteX0" fmla="*/ 0 w 219075"/>
                  <a:gd name="connsiteY0" fmla="*/ 7144 h 41672"/>
                  <a:gd name="connsiteX1" fmla="*/ 102394 w 219075"/>
                  <a:gd name="connsiteY1" fmla="*/ 40481 h 41672"/>
                  <a:gd name="connsiteX2" fmla="*/ 219075 w 219075"/>
                  <a:gd name="connsiteY2" fmla="*/ 0 h 41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9075" h="41672">
                    <a:moveTo>
                      <a:pt x="0" y="7144"/>
                    </a:moveTo>
                    <a:cubicBezTo>
                      <a:pt x="32941" y="24408"/>
                      <a:pt x="65882" y="41672"/>
                      <a:pt x="102394" y="40481"/>
                    </a:cubicBezTo>
                    <a:cubicBezTo>
                      <a:pt x="138906" y="39290"/>
                      <a:pt x="178990" y="19645"/>
                      <a:pt x="219075" y="0"/>
                    </a:cubicBezTo>
                  </a:path>
                </a:pathLst>
              </a:cu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Freeform 64"/>
              <p:cNvSpPr/>
              <p:nvPr/>
            </p:nvSpPr>
            <p:spPr bwMode="gray">
              <a:xfrm>
                <a:off x="3650266" y="3838125"/>
                <a:ext cx="141107" cy="22010"/>
              </a:xfrm>
              <a:custGeom>
                <a:avLst/>
                <a:gdLst>
                  <a:gd name="connsiteX0" fmla="*/ 0 w 219075"/>
                  <a:gd name="connsiteY0" fmla="*/ 7144 h 41672"/>
                  <a:gd name="connsiteX1" fmla="*/ 102394 w 219075"/>
                  <a:gd name="connsiteY1" fmla="*/ 40481 h 41672"/>
                  <a:gd name="connsiteX2" fmla="*/ 219075 w 219075"/>
                  <a:gd name="connsiteY2" fmla="*/ 0 h 41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9075" h="41672">
                    <a:moveTo>
                      <a:pt x="0" y="7144"/>
                    </a:moveTo>
                    <a:cubicBezTo>
                      <a:pt x="32941" y="24408"/>
                      <a:pt x="65882" y="41672"/>
                      <a:pt x="102394" y="40481"/>
                    </a:cubicBezTo>
                    <a:cubicBezTo>
                      <a:pt x="138906" y="39290"/>
                      <a:pt x="178990" y="19645"/>
                      <a:pt x="219075" y="0"/>
                    </a:cubicBezTo>
                  </a:path>
                </a:pathLst>
              </a:cu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 65"/>
              <p:cNvSpPr/>
              <p:nvPr/>
            </p:nvSpPr>
            <p:spPr bwMode="gray">
              <a:xfrm>
                <a:off x="3508887" y="2782295"/>
                <a:ext cx="403220" cy="841776"/>
              </a:xfrm>
              <a:custGeom>
                <a:avLst/>
                <a:gdLst>
                  <a:gd name="connsiteX0" fmla="*/ 248444 w 492522"/>
                  <a:gd name="connsiteY0" fmla="*/ 880269 h 881460"/>
                  <a:gd name="connsiteX1" fmla="*/ 207963 w 492522"/>
                  <a:gd name="connsiteY1" fmla="*/ 601663 h 881460"/>
                  <a:gd name="connsiteX2" fmla="*/ 15081 w 492522"/>
                  <a:gd name="connsiteY2" fmla="*/ 273050 h 881460"/>
                  <a:gd name="connsiteX3" fmla="*/ 117475 w 492522"/>
                  <a:gd name="connsiteY3" fmla="*/ 53975 h 881460"/>
                  <a:gd name="connsiteX4" fmla="*/ 319881 w 492522"/>
                  <a:gd name="connsiteY4" fmla="*/ 161131 h 881460"/>
                  <a:gd name="connsiteX5" fmla="*/ 203200 w 492522"/>
                  <a:gd name="connsiteY5" fmla="*/ 306388 h 881460"/>
                  <a:gd name="connsiteX6" fmla="*/ 184150 w 492522"/>
                  <a:gd name="connsiteY6" fmla="*/ 120650 h 881460"/>
                  <a:gd name="connsiteX7" fmla="*/ 377031 w 492522"/>
                  <a:gd name="connsiteY7" fmla="*/ 23019 h 881460"/>
                  <a:gd name="connsiteX8" fmla="*/ 474663 w 492522"/>
                  <a:gd name="connsiteY8" fmla="*/ 258763 h 881460"/>
                  <a:gd name="connsiteX9" fmla="*/ 269875 w 492522"/>
                  <a:gd name="connsiteY9" fmla="*/ 608806 h 881460"/>
                  <a:gd name="connsiteX10" fmla="*/ 248444 w 492522"/>
                  <a:gd name="connsiteY10" fmla="*/ 880269 h 88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2522" h="881460">
                    <a:moveTo>
                      <a:pt x="248444" y="880269"/>
                    </a:moveTo>
                    <a:cubicBezTo>
                      <a:pt x="238125" y="879079"/>
                      <a:pt x="246857" y="702866"/>
                      <a:pt x="207963" y="601663"/>
                    </a:cubicBezTo>
                    <a:cubicBezTo>
                      <a:pt x="169069" y="500460"/>
                      <a:pt x="30162" y="364331"/>
                      <a:pt x="15081" y="273050"/>
                    </a:cubicBezTo>
                    <a:cubicBezTo>
                      <a:pt x="0" y="181769"/>
                      <a:pt x="66675" y="72628"/>
                      <a:pt x="117475" y="53975"/>
                    </a:cubicBezTo>
                    <a:cubicBezTo>
                      <a:pt x="168275" y="35322"/>
                      <a:pt x="305594" y="119062"/>
                      <a:pt x="319881" y="161131"/>
                    </a:cubicBezTo>
                    <a:cubicBezTo>
                      <a:pt x="334168" y="203200"/>
                      <a:pt x="225822" y="313135"/>
                      <a:pt x="203200" y="306388"/>
                    </a:cubicBezTo>
                    <a:cubicBezTo>
                      <a:pt x="180578" y="299641"/>
                      <a:pt x="155178" y="167878"/>
                      <a:pt x="184150" y="120650"/>
                    </a:cubicBezTo>
                    <a:cubicBezTo>
                      <a:pt x="213122" y="73422"/>
                      <a:pt x="328612" y="0"/>
                      <a:pt x="377031" y="23019"/>
                    </a:cubicBezTo>
                    <a:cubicBezTo>
                      <a:pt x="425450" y="46038"/>
                      <a:pt x="492522" y="161132"/>
                      <a:pt x="474663" y="258763"/>
                    </a:cubicBezTo>
                    <a:cubicBezTo>
                      <a:pt x="456804" y="356394"/>
                      <a:pt x="306784" y="505222"/>
                      <a:pt x="269875" y="608806"/>
                    </a:cubicBezTo>
                    <a:cubicBezTo>
                      <a:pt x="232966" y="712390"/>
                      <a:pt x="258763" y="881460"/>
                      <a:pt x="248444" y="880269"/>
                    </a:cubicBez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/>
              <p:cNvCxnSpPr/>
              <p:nvPr/>
            </p:nvCxnSpPr>
            <p:spPr bwMode="gray">
              <a:xfrm rot="10800000" flipV="1">
                <a:off x="3130251" y="3014791"/>
                <a:ext cx="143673" cy="65152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 bwMode="gray">
              <a:xfrm rot="16200000" flipV="1">
                <a:off x="3267839" y="2368849"/>
                <a:ext cx="142876" cy="142876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 bwMode="gray">
              <a:xfrm rot="10800000">
                <a:off x="3090931" y="2694261"/>
                <a:ext cx="213475" cy="71741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 bwMode="gray">
              <a:xfrm rot="16200000" flipV="1">
                <a:off x="3612322" y="2325658"/>
                <a:ext cx="189834" cy="2352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gray">
              <a:xfrm rot="5400000">
                <a:off x="3997289" y="2391260"/>
                <a:ext cx="142876" cy="142876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 bwMode="gray">
              <a:xfrm>
                <a:off x="4116083" y="2943769"/>
                <a:ext cx="203491" cy="72463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 bwMode="gray">
              <a:xfrm flipV="1">
                <a:off x="4092992" y="2696399"/>
                <a:ext cx="236043" cy="30753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Donut 15"/>
            <p:cNvSpPr/>
            <p:nvPr/>
          </p:nvSpPr>
          <p:spPr bwMode="gray">
            <a:xfrm>
              <a:off x="5072066" y="3063147"/>
              <a:ext cx="1244108" cy="1265102"/>
            </a:xfrm>
            <a:prstGeom prst="donut">
              <a:avLst>
                <a:gd name="adj" fmla="val 12913"/>
              </a:avLst>
            </a:prstGeom>
            <a:noFill/>
            <a:ln w="57150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Oval 6"/>
            <p:cNvSpPr/>
            <p:nvPr/>
          </p:nvSpPr>
          <p:spPr bwMode="gray">
            <a:xfrm>
              <a:off x="1428720" y="2162022"/>
              <a:ext cx="1295400" cy="12954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hord 24"/>
            <p:cNvSpPr/>
            <p:nvPr/>
          </p:nvSpPr>
          <p:spPr bwMode="gray">
            <a:xfrm>
              <a:off x="2285984" y="1552421"/>
              <a:ext cx="1733536" cy="1939353"/>
            </a:xfrm>
            <a:prstGeom prst="chord">
              <a:avLst>
                <a:gd name="adj1" fmla="val 8622354"/>
                <a:gd name="adj2" fmla="val 2119521"/>
              </a:avLst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 bwMode="gray">
            <a:xfrm>
              <a:off x="2343120" y="3838422"/>
              <a:ext cx="685800" cy="6858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 bwMode="gray">
            <a:xfrm>
              <a:off x="2114520" y="1704822"/>
              <a:ext cx="457200" cy="4572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 bwMode="gray">
            <a:xfrm>
              <a:off x="7905720" y="1781022"/>
              <a:ext cx="609600" cy="6858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 bwMode="gray">
            <a:xfrm>
              <a:off x="6686520" y="2771622"/>
              <a:ext cx="685800" cy="6858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Donut 29"/>
            <p:cNvSpPr/>
            <p:nvPr/>
          </p:nvSpPr>
          <p:spPr bwMode="gray">
            <a:xfrm>
              <a:off x="285720" y="2390622"/>
              <a:ext cx="2438400" cy="2479548"/>
            </a:xfrm>
            <a:prstGeom prst="donut">
              <a:avLst>
                <a:gd name="adj" fmla="val 9682"/>
              </a:avLst>
            </a:prstGeom>
            <a:noFill/>
            <a:ln w="76200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 bwMode="gray">
            <a:xfrm>
              <a:off x="3028920" y="2085822"/>
              <a:ext cx="2590800" cy="25908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 bwMode="gray">
            <a:xfrm>
              <a:off x="5185317" y="2009621"/>
              <a:ext cx="1729803" cy="177742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 bwMode="gray">
            <a:xfrm>
              <a:off x="6229320" y="3228822"/>
              <a:ext cx="838200" cy="8382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 bwMode="gray">
            <a:xfrm>
              <a:off x="7143720" y="2314422"/>
              <a:ext cx="1295400" cy="12954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 bwMode="gray">
            <a:xfrm>
              <a:off x="438120" y="1781022"/>
              <a:ext cx="1295400" cy="12954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 bwMode="gray">
            <a:xfrm>
              <a:off x="590520" y="2771614"/>
              <a:ext cx="838208" cy="8382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nut 36"/>
            <p:cNvSpPr/>
            <p:nvPr/>
          </p:nvSpPr>
          <p:spPr bwMode="gray">
            <a:xfrm>
              <a:off x="6215074" y="1920139"/>
              <a:ext cx="768286" cy="801957"/>
            </a:xfrm>
            <a:prstGeom prst="donut">
              <a:avLst>
                <a:gd name="adj" fmla="val 10752"/>
              </a:avLst>
            </a:prstGeom>
            <a:noFill/>
            <a:ln w="38100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 bwMode="gray">
            <a:xfrm>
              <a:off x="2038320" y="2847822"/>
              <a:ext cx="1219200" cy="12192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 bwMode="gray">
            <a:xfrm>
              <a:off x="1047720" y="2924022"/>
              <a:ext cx="1143000" cy="1143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 bwMode="gray">
            <a:xfrm>
              <a:off x="6991320" y="3000222"/>
              <a:ext cx="1143000" cy="12192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29"/>
            <p:cNvSpPr>
              <a:spLocks/>
            </p:cNvSpPr>
            <p:nvPr/>
          </p:nvSpPr>
          <p:spPr bwMode="gray">
            <a:xfrm>
              <a:off x="4927570" y="2600172"/>
              <a:ext cx="260350" cy="214313"/>
            </a:xfrm>
            <a:custGeom>
              <a:avLst/>
              <a:gdLst/>
              <a:ahLst/>
              <a:cxnLst>
                <a:cxn ang="0">
                  <a:pos x="164" y="72"/>
                </a:cxn>
                <a:cxn ang="0">
                  <a:pos x="161" y="58"/>
                </a:cxn>
                <a:cxn ang="0">
                  <a:pos x="156" y="44"/>
                </a:cxn>
                <a:cxn ang="0">
                  <a:pos x="148" y="32"/>
                </a:cxn>
                <a:cxn ang="0">
                  <a:pos x="138" y="20"/>
                </a:cxn>
                <a:cxn ang="0">
                  <a:pos x="123" y="12"/>
                </a:cxn>
                <a:cxn ang="0">
                  <a:pos x="108" y="6"/>
                </a:cxn>
                <a:cxn ang="0">
                  <a:pos x="91" y="2"/>
                </a:cxn>
                <a:cxn ang="0">
                  <a:pos x="73" y="0"/>
                </a:cxn>
                <a:cxn ang="0">
                  <a:pos x="50" y="2"/>
                </a:cxn>
                <a:cxn ang="0">
                  <a:pos x="30" y="8"/>
                </a:cxn>
                <a:cxn ang="0">
                  <a:pos x="13" y="18"/>
                </a:cxn>
                <a:cxn ang="0">
                  <a:pos x="0" y="30"/>
                </a:cxn>
                <a:cxn ang="0">
                  <a:pos x="10" y="26"/>
                </a:cxn>
                <a:cxn ang="0">
                  <a:pos x="20" y="24"/>
                </a:cxn>
                <a:cxn ang="0">
                  <a:pos x="33" y="22"/>
                </a:cxn>
                <a:cxn ang="0">
                  <a:pos x="43" y="22"/>
                </a:cxn>
                <a:cxn ang="0">
                  <a:pos x="60" y="24"/>
                </a:cxn>
                <a:cxn ang="0">
                  <a:pos x="78" y="28"/>
                </a:cxn>
                <a:cxn ang="0">
                  <a:pos x="93" y="34"/>
                </a:cxn>
                <a:cxn ang="0">
                  <a:pos x="108" y="42"/>
                </a:cxn>
                <a:cxn ang="0">
                  <a:pos x="118" y="54"/>
                </a:cxn>
                <a:cxn ang="0">
                  <a:pos x="126" y="66"/>
                </a:cxn>
                <a:cxn ang="0">
                  <a:pos x="131" y="79"/>
                </a:cxn>
                <a:cxn ang="0">
                  <a:pos x="133" y="93"/>
                </a:cxn>
                <a:cxn ang="0">
                  <a:pos x="131" y="105"/>
                </a:cxn>
                <a:cxn ang="0">
                  <a:pos x="128" y="115"/>
                </a:cxn>
                <a:cxn ang="0">
                  <a:pos x="123" y="125"/>
                </a:cxn>
                <a:cxn ang="0">
                  <a:pos x="116" y="135"/>
                </a:cxn>
                <a:cxn ang="0">
                  <a:pos x="136" y="123"/>
                </a:cxn>
                <a:cxn ang="0">
                  <a:pos x="151" y="109"/>
                </a:cxn>
                <a:cxn ang="0">
                  <a:pos x="161" y="91"/>
                </a:cxn>
                <a:cxn ang="0">
                  <a:pos x="164" y="72"/>
                </a:cxn>
              </a:cxnLst>
              <a:rect l="0" t="0" r="r" b="b"/>
              <a:pathLst>
                <a:path w="164" h="135">
                  <a:moveTo>
                    <a:pt x="164" y="72"/>
                  </a:moveTo>
                  <a:lnTo>
                    <a:pt x="161" y="58"/>
                  </a:lnTo>
                  <a:lnTo>
                    <a:pt x="156" y="44"/>
                  </a:lnTo>
                  <a:lnTo>
                    <a:pt x="148" y="32"/>
                  </a:lnTo>
                  <a:lnTo>
                    <a:pt x="138" y="20"/>
                  </a:lnTo>
                  <a:lnTo>
                    <a:pt x="123" y="12"/>
                  </a:lnTo>
                  <a:lnTo>
                    <a:pt x="108" y="6"/>
                  </a:lnTo>
                  <a:lnTo>
                    <a:pt x="91" y="2"/>
                  </a:lnTo>
                  <a:lnTo>
                    <a:pt x="73" y="0"/>
                  </a:lnTo>
                  <a:lnTo>
                    <a:pt x="50" y="2"/>
                  </a:lnTo>
                  <a:lnTo>
                    <a:pt x="30" y="8"/>
                  </a:lnTo>
                  <a:lnTo>
                    <a:pt x="13" y="18"/>
                  </a:lnTo>
                  <a:lnTo>
                    <a:pt x="0" y="30"/>
                  </a:lnTo>
                  <a:lnTo>
                    <a:pt x="10" y="26"/>
                  </a:lnTo>
                  <a:lnTo>
                    <a:pt x="20" y="24"/>
                  </a:lnTo>
                  <a:lnTo>
                    <a:pt x="33" y="22"/>
                  </a:lnTo>
                  <a:lnTo>
                    <a:pt x="43" y="22"/>
                  </a:lnTo>
                  <a:lnTo>
                    <a:pt x="60" y="24"/>
                  </a:lnTo>
                  <a:lnTo>
                    <a:pt x="78" y="28"/>
                  </a:lnTo>
                  <a:lnTo>
                    <a:pt x="93" y="34"/>
                  </a:lnTo>
                  <a:lnTo>
                    <a:pt x="108" y="42"/>
                  </a:lnTo>
                  <a:lnTo>
                    <a:pt x="118" y="54"/>
                  </a:lnTo>
                  <a:lnTo>
                    <a:pt x="126" y="66"/>
                  </a:lnTo>
                  <a:lnTo>
                    <a:pt x="131" y="79"/>
                  </a:lnTo>
                  <a:lnTo>
                    <a:pt x="133" y="93"/>
                  </a:lnTo>
                  <a:lnTo>
                    <a:pt x="131" y="105"/>
                  </a:lnTo>
                  <a:lnTo>
                    <a:pt x="128" y="115"/>
                  </a:lnTo>
                  <a:lnTo>
                    <a:pt x="123" y="125"/>
                  </a:lnTo>
                  <a:lnTo>
                    <a:pt x="116" y="135"/>
                  </a:lnTo>
                  <a:lnTo>
                    <a:pt x="136" y="123"/>
                  </a:lnTo>
                  <a:lnTo>
                    <a:pt x="151" y="109"/>
                  </a:lnTo>
                  <a:lnTo>
                    <a:pt x="161" y="91"/>
                  </a:lnTo>
                  <a:lnTo>
                    <a:pt x="164" y="72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41"/>
            <p:cNvSpPr/>
            <p:nvPr/>
          </p:nvSpPr>
          <p:spPr bwMode="gray">
            <a:xfrm>
              <a:off x="5391120" y="3305022"/>
              <a:ext cx="647730" cy="72869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1"/>
            <p:cNvSpPr/>
            <p:nvPr/>
          </p:nvSpPr>
          <p:spPr bwMode="gray">
            <a:xfrm>
              <a:off x="548117" y="1714650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2"/>
            <p:cNvSpPr/>
            <p:nvPr/>
          </p:nvSpPr>
          <p:spPr bwMode="gray">
            <a:xfrm>
              <a:off x="7918080" y="3939727"/>
              <a:ext cx="228600" cy="228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189"/>
            <p:cNvGrpSpPr/>
            <p:nvPr/>
          </p:nvGrpSpPr>
          <p:grpSpPr bwMode="gray">
            <a:xfrm rot="21443857">
              <a:off x="8156683" y="3290239"/>
              <a:ext cx="575929" cy="576123"/>
              <a:chOff x="3500430" y="1714488"/>
              <a:chExt cx="2357454" cy="2358248"/>
            </a:xfrm>
            <a:solidFill>
              <a:schemeClr val="tx2"/>
            </a:solidFill>
            <a:effectLst/>
          </p:grpSpPr>
          <p:sp>
            <p:nvSpPr>
              <p:cNvPr id="56" name="Oval 55"/>
              <p:cNvSpPr/>
              <p:nvPr/>
            </p:nvSpPr>
            <p:spPr bwMode="gray">
              <a:xfrm>
                <a:off x="3500430" y="1714488"/>
                <a:ext cx="2357454" cy="2357454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 bwMode="gray">
              <a:xfrm>
                <a:off x="4071934" y="1714488"/>
                <a:ext cx="1214446" cy="2357454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Connector 57"/>
              <p:cNvCxnSpPr>
                <a:stCxn id="57" idx="0"/>
                <a:endCxn id="57" idx="4"/>
              </p:cNvCxnSpPr>
              <p:nvPr/>
            </p:nvCxnSpPr>
            <p:spPr bwMode="gray">
              <a:xfrm rot="16200000" flipH="1">
                <a:off x="3500430" y="2893215"/>
                <a:ext cx="2357454" cy="1588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6" idx="2"/>
                <a:endCxn id="56" idx="6"/>
              </p:cNvCxnSpPr>
              <p:nvPr/>
            </p:nvCxnSpPr>
            <p:spPr bwMode="gray">
              <a:xfrm rot="10800000" flipH="1">
                <a:off x="3500430" y="2893215"/>
                <a:ext cx="2357454" cy="1588"/>
              </a:xfrm>
              <a:prstGeom prst="line">
                <a:avLst/>
              </a:pr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Freeform 59"/>
              <p:cNvSpPr/>
              <p:nvPr/>
            </p:nvSpPr>
            <p:spPr bwMode="gray">
              <a:xfrm>
                <a:off x="3790276" y="3436537"/>
                <a:ext cx="1736318" cy="261258"/>
              </a:xfrm>
              <a:custGeom>
                <a:avLst/>
                <a:gdLst>
                  <a:gd name="connsiteX0" fmla="*/ 0 w 1758461"/>
                  <a:gd name="connsiteY0" fmla="*/ 170821 h 231111"/>
                  <a:gd name="connsiteX1" fmla="*/ 914400 w 1758461"/>
                  <a:gd name="connsiteY1" fmla="*/ 10048 h 231111"/>
                  <a:gd name="connsiteX2" fmla="*/ 1758461 w 1758461"/>
                  <a:gd name="connsiteY2" fmla="*/ 231111 h 231111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28413 h 244272"/>
                  <a:gd name="connsiteX1" fmla="*/ 857564 w 1736318"/>
                  <a:gd name="connsiteY1" fmla="*/ 2643 h 244272"/>
                  <a:gd name="connsiteX2" fmla="*/ 1736318 w 1736318"/>
                  <a:gd name="connsiteY2" fmla="*/ 244272 h 244272"/>
                  <a:gd name="connsiteX0" fmla="*/ 0 w 1736318"/>
                  <a:gd name="connsiteY0" fmla="*/ 228413 h 244272"/>
                  <a:gd name="connsiteX1" fmla="*/ 857564 w 1736318"/>
                  <a:gd name="connsiteY1" fmla="*/ 2643 h 244272"/>
                  <a:gd name="connsiteX2" fmla="*/ 1736318 w 1736318"/>
                  <a:gd name="connsiteY2" fmla="*/ 244272 h 244272"/>
                  <a:gd name="connsiteX0" fmla="*/ 0 w 1736318"/>
                  <a:gd name="connsiteY0" fmla="*/ 213602 h 229461"/>
                  <a:gd name="connsiteX1" fmla="*/ 894309 w 1736318"/>
                  <a:gd name="connsiteY1" fmla="*/ 2643 h 229461"/>
                  <a:gd name="connsiteX2" fmla="*/ 1736318 w 1736318"/>
                  <a:gd name="connsiteY2" fmla="*/ 229461 h 229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6318" h="229461">
                    <a:moveTo>
                      <a:pt x="0" y="213602"/>
                    </a:moveTo>
                    <a:cubicBezTo>
                      <a:pt x="272756" y="93577"/>
                      <a:pt x="604923" y="0"/>
                      <a:pt x="894309" y="2643"/>
                    </a:cubicBezTo>
                    <a:cubicBezTo>
                      <a:pt x="1183695" y="5286"/>
                      <a:pt x="1495313" y="122101"/>
                      <a:pt x="1736318" y="229461"/>
                    </a:cubicBezTo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60"/>
              <p:cNvSpPr/>
              <p:nvPr/>
            </p:nvSpPr>
            <p:spPr bwMode="gray">
              <a:xfrm flipV="1">
                <a:off x="3791004" y="2085373"/>
                <a:ext cx="1736318" cy="296085"/>
              </a:xfrm>
              <a:custGeom>
                <a:avLst/>
                <a:gdLst>
                  <a:gd name="connsiteX0" fmla="*/ 0 w 1758461"/>
                  <a:gd name="connsiteY0" fmla="*/ 170821 h 231111"/>
                  <a:gd name="connsiteX1" fmla="*/ 914400 w 1758461"/>
                  <a:gd name="connsiteY1" fmla="*/ 10048 h 231111"/>
                  <a:gd name="connsiteX2" fmla="*/ 1758461 w 1758461"/>
                  <a:gd name="connsiteY2" fmla="*/ 231111 h 231111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07847 h 223706"/>
                  <a:gd name="connsiteX1" fmla="*/ 892257 w 1736318"/>
                  <a:gd name="connsiteY1" fmla="*/ 2643 h 223706"/>
                  <a:gd name="connsiteX2" fmla="*/ 1736318 w 1736318"/>
                  <a:gd name="connsiteY2" fmla="*/ 223706 h 223706"/>
                  <a:gd name="connsiteX0" fmla="*/ 0 w 1736318"/>
                  <a:gd name="connsiteY0" fmla="*/ 228413 h 244272"/>
                  <a:gd name="connsiteX1" fmla="*/ 857564 w 1736318"/>
                  <a:gd name="connsiteY1" fmla="*/ 2643 h 244272"/>
                  <a:gd name="connsiteX2" fmla="*/ 1736318 w 1736318"/>
                  <a:gd name="connsiteY2" fmla="*/ 244272 h 244272"/>
                  <a:gd name="connsiteX0" fmla="*/ 0 w 1736318"/>
                  <a:gd name="connsiteY0" fmla="*/ 228413 h 244272"/>
                  <a:gd name="connsiteX1" fmla="*/ 857564 w 1736318"/>
                  <a:gd name="connsiteY1" fmla="*/ 2643 h 244272"/>
                  <a:gd name="connsiteX2" fmla="*/ 1736318 w 1736318"/>
                  <a:gd name="connsiteY2" fmla="*/ 244272 h 244272"/>
                  <a:gd name="connsiteX0" fmla="*/ 0 w 1736318"/>
                  <a:gd name="connsiteY0" fmla="*/ 213602 h 229461"/>
                  <a:gd name="connsiteX1" fmla="*/ 894309 w 1736318"/>
                  <a:gd name="connsiteY1" fmla="*/ 2643 h 229461"/>
                  <a:gd name="connsiteX2" fmla="*/ 1736318 w 1736318"/>
                  <a:gd name="connsiteY2" fmla="*/ 229461 h 229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6318" h="229461">
                    <a:moveTo>
                      <a:pt x="0" y="213602"/>
                    </a:moveTo>
                    <a:cubicBezTo>
                      <a:pt x="272756" y="93577"/>
                      <a:pt x="604923" y="0"/>
                      <a:pt x="894309" y="2643"/>
                    </a:cubicBezTo>
                    <a:cubicBezTo>
                      <a:pt x="1183695" y="5286"/>
                      <a:pt x="1495313" y="122101"/>
                      <a:pt x="1736318" y="229461"/>
                    </a:cubicBezTo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Oval 38"/>
            <p:cNvSpPr/>
            <p:nvPr/>
          </p:nvSpPr>
          <p:spPr bwMode="gray">
            <a:xfrm>
              <a:off x="6715140" y="2491643"/>
              <a:ext cx="609600" cy="6858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02"/>
            <p:cNvSpPr>
              <a:spLocks/>
            </p:cNvSpPr>
            <p:nvPr/>
          </p:nvSpPr>
          <p:spPr bwMode="gray">
            <a:xfrm>
              <a:off x="3071802" y="991445"/>
              <a:ext cx="914737" cy="757555"/>
            </a:xfrm>
            <a:custGeom>
              <a:avLst/>
              <a:gdLst/>
              <a:ahLst/>
              <a:cxnLst>
                <a:cxn ang="0">
                  <a:pos x="2529" y="1601"/>
                </a:cxn>
                <a:cxn ang="0">
                  <a:pos x="3456" y="1800"/>
                </a:cxn>
                <a:cxn ang="0">
                  <a:pos x="1218" y="2904"/>
                </a:cxn>
                <a:cxn ang="0">
                  <a:pos x="2582" y="3078"/>
                </a:cxn>
                <a:cxn ang="0">
                  <a:pos x="0" y="5263"/>
                </a:cxn>
                <a:cxn ang="0">
                  <a:pos x="4356" y="2880"/>
                </a:cxn>
                <a:cxn ang="0">
                  <a:pos x="3866" y="2755"/>
                </a:cxn>
                <a:cxn ang="0">
                  <a:pos x="5508" y="1899"/>
                </a:cxn>
                <a:cxn ang="0">
                  <a:pos x="4303" y="1564"/>
                </a:cxn>
                <a:cxn ang="0">
                  <a:pos x="6355" y="0"/>
                </a:cxn>
                <a:cxn ang="0">
                  <a:pos x="2529" y="1601"/>
                </a:cxn>
              </a:cxnLst>
              <a:rect l="0" t="0" r="r" b="b"/>
              <a:pathLst>
                <a:path w="6355" h="5263">
                  <a:moveTo>
                    <a:pt x="2529" y="1601"/>
                  </a:moveTo>
                  <a:lnTo>
                    <a:pt x="3456" y="1800"/>
                  </a:lnTo>
                  <a:lnTo>
                    <a:pt x="1218" y="2904"/>
                  </a:lnTo>
                  <a:lnTo>
                    <a:pt x="2582" y="3078"/>
                  </a:lnTo>
                  <a:lnTo>
                    <a:pt x="0" y="5263"/>
                  </a:lnTo>
                  <a:lnTo>
                    <a:pt x="4356" y="2880"/>
                  </a:lnTo>
                  <a:lnTo>
                    <a:pt x="3866" y="2755"/>
                  </a:lnTo>
                  <a:lnTo>
                    <a:pt x="5508" y="1899"/>
                  </a:lnTo>
                  <a:lnTo>
                    <a:pt x="4303" y="1564"/>
                  </a:lnTo>
                  <a:lnTo>
                    <a:pt x="6355" y="0"/>
                  </a:lnTo>
                  <a:lnTo>
                    <a:pt x="2529" y="1601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8" name="Group 196"/>
            <p:cNvGrpSpPr/>
            <p:nvPr/>
          </p:nvGrpSpPr>
          <p:grpSpPr bwMode="gray">
            <a:xfrm>
              <a:off x="6635727" y="4002103"/>
              <a:ext cx="886799" cy="632678"/>
              <a:chOff x="849116" y="1364258"/>
              <a:chExt cx="5156249" cy="3678677"/>
            </a:xfrm>
            <a:solidFill>
              <a:schemeClr val="tx2"/>
            </a:solidFill>
            <a:effectLst/>
          </p:grpSpPr>
          <p:sp>
            <p:nvSpPr>
              <p:cNvPr id="52" name="Freeform 51"/>
              <p:cNvSpPr/>
              <p:nvPr/>
            </p:nvSpPr>
            <p:spPr bwMode="gray">
              <a:xfrm rot="2141029">
                <a:off x="2136999" y="3692238"/>
                <a:ext cx="3585725" cy="1222454"/>
              </a:xfrm>
              <a:custGeom>
                <a:avLst/>
                <a:gdLst>
                  <a:gd name="connsiteX0" fmla="*/ 0 w 3571900"/>
                  <a:gd name="connsiteY0" fmla="*/ 1178727 h 2357454"/>
                  <a:gd name="connsiteX1" fmla="*/ 802175 w 3571900"/>
                  <a:gd name="connsiteY1" fmla="*/ 194952 h 2357454"/>
                  <a:gd name="connsiteX2" fmla="*/ 1785952 w 3571900"/>
                  <a:gd name="connsiteY2" fmla="*/ 3 h 2357454"/>
                  <a:gd name="connsiteX3" fmla="*/ 2769729 w 3571900"/>
                  <a:gd name="connsiteY3" fmla="*/ 194954 h 2357454"/>
                  <a:gd name="connsiteX4" fmla="*/ 3571900 w 3571900"/>
                  <a:gd name="connsiteY4" fmla="*/ 1178733 h 2357454"/>
                  <a:gd name="connsiteX5" fmla="*/ 2769726 w 3571900"/>
                  <a:gd name="connsiteY5" fmla="*/ 2162510 h 2357454"/>
                  <a:gd name="connsiteX6" fmla="*/ 1785949 w 3571900"/>
                  <a:gd name="connsiteY6" fmla="*/ 2357460 h 2357454"/>
                  <a:gd name="connsiteX7" fmla="*/ 802172 w 3571900"/>
                  <a:gd name="connsiteY7" fmla="*/ 2162509 h 2357454"/>
                  <a:gd name="connsiteX8" fmla="*/ 0 w 3571900"/>
                  <a:gd name="connsiteY8" fmla="*/ 1178731 h 2357454"/>
                  <a:gd name="connsiteX9" fmla="*/ 0 w 3571900"/>
                  <a:gd name="connsiteY9" fmla="*/ 1178727 h 2357454"/>
                  <a:gd name="connsiteX0" fmla="*/ 2769730 w 3571903"/>
                  <a:gd name="connsiteY0" fmla="*/ 194952 h 2357458"/>
                  <a:gd name="connsiteX1" fmla="*/ 3571901 w 3571903"/>
                  <a:gd name="connsiteY1" fmla="*/ 1178731 h 2357458"/>
                  <a:gd name="connsiteX2" fmla="*/ 2769727 w 3571903"/>
                  <a:gd name="connsiteY2" fmla="*/ 2162508 h 2357458"/>
                  <a:gd name="connsiteX3" fmla="*/ 1785950 w 3571903"/>
                  <a:gd name="connsiteY3" fmla="*/ 2357458 h 2357458"/>
                  <a:gd name="connsiteX4" fmla="*/ 802173 w 3571903"/>
                  <a:gd name="connsiteY4" fmla="*/ 2162507 h 2357458"/>
                  <a:gd name="connsiteX5" fmla="*/ 1 w 3571903"/>
                  <a:gd name="connsiteY5" fmla="*/ 1178729 h 2357458"/>
                  <a:gd name="connsiteX6" fmla="*/ 1 w 3571903"/>
                  <a:gd name="connsiteY6" fmla="*/ 1178725 h 2357458"/>
                  <a:gd name="connsiteX7" fmla="*/ 802176 w 3571903"/>
                  <a:gd name="connsiteY7" fmla="*/ 194950 h 2357458"/>
                  <a:gd name="connsiteX8" fmla="*/ 1877393 w 3571903"/>
                  <a:gd name="connsiteY8" fmla="*/ 91441 h 2357458"/>
                  <a:gd name="connsiteX0" fmla="*/ 2769730 w 3571903"/>
                  <a:gd name="connsiteY0" fmla="*/ 103511 h 2266017"/>
                  <a:gd name="connsiteX1" fmla="*/ 3571901 w 3571903"/>
                  <a:gd name="connsiteY1" fmla="*/ 1087290 h 2266017"/>
                  <a:gd name="connsiteX2" fmla="*/ 2769727 w 3571903"/>
                  <a:gd name="connsiteY2" fmla="*/ 2071067 h 2266017"/>
                  <a:gd name="connsiteX3" fmla="*/ 1785950 w 3571903"/>
                  <a:gd name="connsiteY3" fmla="*/ 2266017 h 2266017"/>
                  <a:gd name="connsiteX4" fmla="*/ 802173 w 3571903"/>
                  <a:gd name="connsiteY4" fmla="*/ 2071066 h 2266017"/>
                  <a:gd name="connsiteX5" fmla="*/ 1 w 3571903"/>
                  <a:gd name="connsiteY5" fmla="*/ 1087288 h 2266017"/>
                  <a:gd name="connsiteX6" fmla="*/ 1 w 3571903"/>
                  <a:gd name="connsiteY6" fmla="*/ 1087284 h 2266017"/>
                  <a:gd name="connsiteX7" fmla="*/ 1877393 w 3571903"/>
                  <a:gd name="connsiteY7" fmla="*/ 0 h 2266017"/>
                  <a:gd name="connsiteX0" fmla="*/ 2769730 w 3571903"/>
                  <a:gd name="connsiteY0" fmla="*/ 0 h 2162506"/>
                  <a:gd name="connsiteX1" fmla="*/ 3571901 w 3571903"/>
                  <a:gd name="connsiteY1" fmla="*/ 983779 h 2162506"/>
                  <a:gd name="connsiteX2" fmla="*/ 2769727 w 3571903"/>
                  <a:gd name="connsiteY2" fmla="*/ 1967556 h 2162506"/>
                  <a:gd name="connsiteX3" fmla="*/ 1785950 w 3571903"/>
                  <a:gd name="connsiteY3" fmla="*/ 2162506 h 2162506"/>
                  <a:gd name="connsiteX4" fmla="*/ 802173 w 3571903"/>
                  <a:gd name="connsiteY4" fmla="*/ 1967555 h 2162506"/>
                  <a:gd name="connsiteX5" fmla="*/ 1 w 3571903"/>
                  <a:gd name="connsiteY5" fmla="*/ 983777 h 2162506"/>
                  <a:gd name="connsiteX6" fmla="*/ 1 w 3571903"/>
                  <a:gd name="connsiteY6" fmla="*/ 983773 h 2162506"/>
                  <a:gd name="connsiteX0" fmla="*/ 3571901 w 3571901"/>
                  <a:gd name="connsiteY0" fmla="*/ 6 h 1178733"/>
                  <a:gd name="connsiteX1" fmla="*/ 2769727 w 3571901"/>
                  <a:gd name="connsiteY1" fmla="*/ 983783 h 1178733"/>
                  <a:gd name="connsiteX2" fmla="*/ 1785950 w 3571901"/>
                  <a:gd name="connsiteY2" fmla="*/ 1178733 h 1178733"/>
                  <a:gd name="connsiteX3" fmla="*/ 802173 w 3571901"/>
                  <a:gd name="connsiteY3" fmla="*/ 983782 h 1178733"/>
                  <a:gd name="connsiteX4" fmla="*/ 1 w 3571901"/>
                  <a:gd name="connsiteY4" fmla="*/ 4 h 1178733"/>
                  <a:gd name="connsiteX5" fmla="*/ 1 w 3571901"/>
                  <a:gd name="connsiteY5" fmla="*/ 0 h 1178733"/>
                  <a:gd name="connsiteX0" fmla="*/ 3670562 w 3670562"/>
                  <a:gd name="connsiteY0" fmla="*/ 16711 h 1178733"/>
                  <a:gd name="connsiteX1" fmla="*/ 2769727 w 3670562"/>
                  <a:gd name="connsiteY1" fmla="*/ 983783 h 1178733"/>
                  <a:gd name="connsiteX2" fmla="*/ 1785950 w 3670562"/>
                  <a:gd name="connsiteY2" fmla="*/ 1178733 h 1178733"/>
                  <a:gd name="connsiteX3" fmla="*/ 802173 w 3670562"/>
                  <a:gd name="connsiteY3" fmla="*/ 983782 h 1178733"/>
                  <a:gd name="connsiteX4" fmla="*/ 1 w 3670562"/>
                  <a:gd name="connsiteY4" fmla="*/ 4 h 1178733"/>
                  <a:gd name="connsiteX5" fmla="*/ 1 w 3670562"/>
                  <a:gd name="connsiteY5" fmla="*/ 0 h 1178733"/>
                  <a:gd name="connsiteX0" fmla="*/ 3670562 w 3700197"/>
                  <a:gd name="connsiteY0" fmla="*/ 16711 h 1178733"/>
                  <a:gd name="connsiteX1" fmla="*/ 2769727 w 3700197"/>
                  <a:gd name="connsiteY1" fmla="*/ 983783 h 1178733"/>
                  <a:gd name="connsiteX2" fmla="*/ 1785950 w 3700197"/>
                  <a:gd name="connsiteY2" fmla="*/ 1178733 h 1178733"/>
                  <a:gd name="connsiteX3" fmla="*/ 802173 w 3700197"/>
                  <a:gd name="connsiteY3" fmla="*/ 983782 h 1178733"/>
                  <a:gd name="connsiteX4" fmla="*/ 1 w 3700197"/>
                  <a:gd name="connsiteY4" fmla="*/ 4 h 1178733"/>
                  <a:gd name="connsiteX5" fmla="*/ 1 w 3700197"/>
                  <a:gd name="connsiteY5" fmla="*/ 0 h 1178733"/>
                  <a:gd name="connsiteX0" fmla="*/ 2769727 w 2769726"/>
                  <a:gd name="connsiteY0" fmla="*/ 983783 h 1178733"/>
                  <a:gd name="connsiteX1" fmla="*/ 1785950 w 2769726"/>
                  <a:gd name="connsiteY1" fmla="*/ 1178733 h 1178733"/>
                  <a:gd name="connsiteX2" fmla="*/ 802173 w 2769726"/>
                  <a:gd name="connsiteY2" fmla="*/ 983782 h 1178733"/>
                  <a:gd name="connsiteX3" fmla="*/ 1 w 2769726"/>
                  <a:gd name="connsiteY3" fmla="*/ 4 h 1178733"/>
                  <a:gd name="connsiteX4" fmla="*/ 1 w 2769726"/>
                  <a:gd name="connsiteY4" fmla="*/ 0 h 1178733"/>
                  <a:gd name="connsiteX0" fmla="*/ 3688199 w 3688199"/>
                  <a:gd name="connsiteY0" fmla="*/ 252162 h 1300670"/>
                  <a:gd name="connsiteX1" fmla="*/ 1785950 w 3688199"/>
                  <a:gd name="connsiteY1" fmla="*/ 1178733 h 1300670"/>
                  <a:gd name="connsiteX2" fmla="*/ 802173 w 3688199"/>
                  <a:gd name="connsiteY2" fmla="*/ 983782 h 1300670"/>
                  <a:gd name="connsiteX3" fmla="*/ 1 w 3688199"/>
                  <a:gd name="connsiteY3" fmla="*/ 4 h 1300670"/>
                  <a:gd name="connsiteX4" fmla="*/ 1 w 3688199"/>
                  <a:gd name="connsiteY4" fmla="*/ 0 h 1300670"/>
                  <a:gd name="connsiteX0" fmla="*/ 3688199 w 3688199"/>
                  <a:gd name="connsiteY0" fmla="*/ 252162 h 1300670"/>
                  <a:gd name="connsiteX1" fmla="*/ 1785950 w 3688199"/>
                  <a:gd name="connsiteY1" fmla="*/ 1178733 h 1300670"/>
                  <a:gd name="connsiteX2" fmla="*/ 802173 w 3688199"/>
                  <a:gd name="connsiteY2" fmla="*/ 983782 h 1300670"/>
                  <a:gd name="connsiteX3" fmla="*/ 1 w 3688199"/>
                  <a:gd name="connsiteY3" fmla="*/ 4 h 1300670"/>
                  <a:gd name="connsiteX4" fmla="*/ 1 w 3688199"/>
                  <a:gd name="connsiteY4" fmla="*/ 0 h 1300670"/>
                  <a:gd name="connsiteX0" fmla="*/ 3688199 w 3688199"/>
                  <a:gd name="connsiteY0" fmla="*/ 252162 h 1357351"/>
                  <a:gd name="connsiteX1" fmla="*/ 2121841 w 3688199"/>
                  <a:gd name="connsiteY1" fmla="*/ 1235414 h 1357351"/>
                  <a:gd name="connsiteX2" fmla="*/ 802173 w 3688199"/>
                  <a:gd name="connsiteY2" fmla="*/ 983782 h 1357351"/>
                  <a:gd name="connsiteX3" fmla="*/ 1 w 3688199"/>
                  <a:gd name="connsiteY3" fmla="*/ 4 h 1357351"/>
                  <a:gd name="connsiteX4" fmla="*/ 1 w 3688199"/>
                  <a:gd name="connsiteY4" fmla="*/ 0 h 1357351"/>
                  <a:gd name="connsiteX0" fmla="*/ 3688199 w 3688199"/>
                  <a:gd name="connsiteY0" fmla="*/ 252162 h 1357351"/>
                  <a:gd name="connsiteX1" fmla="*/ 2121841 w 3688199"/>
                  <a:gd name="connsiteY1" fmla="*/ 1235414 h 1357351"/>
                  <a:gd name="connsiteX2" fmla="*/ 802173 w 3688199"/>
                  <a:gd name="connsiteY2" fmla="*/ 983782 h 1357351"/>
                  <a:gd name="connsiteX3" fmla="*/ 1 w 3688199"/>
                  <a:gd name="connsiteY3" fmla="*/ 4 h 1357351"/>
                  <a:gd name="connsiteX4" fmla="*/ 1 w 3688199"/>
                  <a:gd name="connsiteY4" fmla="*/ 0 h 1357351"/>
                  <a:gd name="connsiteX0" fmla="*/ 3688199 w 3688199"/>
                  <a:gd name="connsiteY0" fmla="*/ 252162 h 1357351"/>
                  <a:gd name="connsiteX1" fmla="*/ 2121841 w 3688199"/>
                  <a:gd name="connsiteY1" fmla="*/ 1235414 h 1357351"/>
                  <a:gd name="connsiteX2" fmla="*/ 802173 w 3688199"/>
                  <a:gd name="connsiteY2" fmla="*/ 983782 h 1357351"/>
                  <a:gd name="connsiteX3" fmla="*/ 1 w 3688199"/>
                  <a:gd name="connsiteY3" fmla="*/ 4 h 1357351"/>
                  <a:gd name="connsiteX4" fmla="*/ 1 w 3688199"/>
                  <a:gd name="connsiteY4" fmla="*/ 0 h 1357351"/>
                  <a:gd name="connsiteX0" fmla="*/ 3688199 w 3688199"/>
                  <a:gd name="connsiteY0" fmla="*/ 252162 h 1357351"/>
                  <a:gd name="connsiteX1" fmla="*/ 2121841 w 3688199"/>
                  <a:gd name="connsiteY1" fmla="*/ 1235414 h 1357351"/>
                  <a:gd name="connsiteX2" fmla="*/ 802173 w 3688199"/>
                  <a:gd name="connsiteY2" fmla="*/ 983782 h 1357351"/>
                  <a:gd name="connsiteX3" fmla="*/ 1 w 3688199"/>
                  <a:gd name="connsiteY3" fmla="*/ 4 h 1357351"/>
                  <a:gd name="connsiteX4" fmla="*/ 1 w 3688199"/>
                  <a:gd name="connsiteY4" fmla="*/ 0 h 1357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8199" h="1357351">
                    <a:moveTo>
                      <a:pt x="3688199" y="252162"/>
                    </a:moveTo>
                    <a:cubicBezTo>
                      <a:pt x="3430394" y="927488"/>
                      <a:pt x="2479538" y="1186557"/>
                      <a:pt x="2121841" y="1235414"/>
                    </a:cubicBezTo>
                    <a:cubicBezTo>
                      <a:pt x="1640837" y="1357351"/>
                      <a:pt x="1094099" y="1110945"/>
                      <a:pt x="802173" y="983782"/>
                    </a:cubicBezTo>
                    <a:cubicBezTo>
                      <a:pt x="301350" y="765623"/>
                      <a:pt x="0" y="396049"/>
                      <a:pt x="1" y="4"/>
                    </a:cubicBezTo>
                    <a:lnTo>
                      <a:pt x="1" y="0"/>
                    </a:lnTo>
                  </a:path>
                </a:pathLst>
              </a:custGeom>
              <a:noFill/>
              <a:ln w="38100" cap="flat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/>
              <p:cNvSpPr/>
              <p:nvPr/>
            </p:nvSpPr>
            <p:spPr bwMode="gray">
              <a:xfrm>
                <a:off x="3094892" y="2571744"/>
                <a:ext cx="834166" cy="1578225"/>
              </a:xfrm>
              <a:custGeom>
                <a:avLst/>
                <a:gdLst>
                  <a:gd name="connsiteX0" fmla="*/ 0 w 904352"/>
                  <a:gd name="connsiteY0" fmla="*/ 1627833 h 1627833"/>
                  <a:gd name="connsiteX1" fmla="*/ 221064 w 904352"/>
                  <a:gd name="connsiteY1" fmla="*/ 813917 h 1627833"/>
                  <a:gd name="connsiteX2" fmla="*/ 904352 w 904352"/>
                  <a:gd name="connsiteY2" fmla="*/ 0 h 1627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4352" h="1627833">
                    <a:moveTo>
                      <a:pt x="0" y="1627833"/>
                    </a:moveTo>
                    <a:cubicBezTo>
                      <a:pt x="35169" y="1356527"/>
                      <a:pt x="70339" y="1085222"/>
                      <a:pt x="221064" y="813917"/>
                    </a:cubicBezTo>
                    <a:cubicBezTo>
                      <a:pt x="371789" y="542612"/>
                      <a:pt x="638070" y="271306"/>
                      <a:pt x="904352" y="0"/>
                    </a:cubicBezTo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54" name="Freeform 53"/>
              <p:cNvSpPr/>
              <p:nvPr/>
            </p:nvSpPr>
            <p:spPr bwMode="gray">
              <a:xfrm rot="2141029">
                <a:off x="2400570" y="2790473"/>
                <a:ext cx="3604795" cy="2252462"/>
              </a:xfrm>
              <a:custGeom>
                <a:avLst/>
                <a:gdLst>
                  <a:gd name="connsiteX0" fmla="*/ 0 w 3653178"/>
                  <a:gd name="connsiteY0" fmla="*/ 1178727 h 2357454"/>
                  <a:gd name="connsiteX1" fmla="*/ 836180 w 3653178"/>
                  <a:gd name="connsiteY1" fmla="*/ 188318 h 2357454"/>
                  <a:gd name="connsiteX2" fmla="*/ 1826591 w 3653178"/>
                  <a:gd name="connsiteY2" fmla="*/ 2 h 2357454"/>
                  <a:gd name="connsiteX3" fmla="*/ 2817002 w 3653178"/>
                  <a:gd name="connsiteY3" fmla="*/ 188319 h 2357454"/>
                  <a:gd name="connsiteX4" fmla="*/ 3653178 w 3653178"/>
                  <a:gd name="connsiteY4" fmla="*/ 1178732 h 2357454"/>
                  <a:gd name="connsiteX5" fmla="*/ 2816999 w 3653178"/>
                  <a:gd name="connsiteY5" fmla="*/ 2169143 h 2357454"/>
                  <a:gd name="connsiteX6" fmla="*/ 1826588 w 3653178"/>
                  <a:gd name="connsiteY6" fmla="*/ 2357459 h 2357454"/>
                  <a:gd name="connsiteX7" fmla="*/ 836177 w 3653178"/>
                  <a:gd name="connsiteY7" fmla="*/ 2169142 h 2357454"/>
                  <a:gd name="connsiteX8" fmla="*/ 0 w 3653178"/>
                  <a:gd name="connsiteY8" fmla="*/ 1178730 h 2357454"/>
                  <a:gd name="connsiteX9" fmla="*/ 0 w 3653178"/>
                  <a:gd name="connsiteY9" fmla="*/ 1178727 h 2357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53178" h="2357454">
                    <a:moveTo>
                      <a:pt x="0" y="1178727"/>
                    </a:moveTo>
                    <a:cubicBezTo>
                      <a:pt x="1" y="778376"/>
                      <a:pt x="314901" y="405395"/>
                      <a:pt x="836180" y="188318"/>
                    </a:cubicBezTo>
                    <a:cubicBezTo>
                      <a:pt x="1131382" y="65387"/>
                      <a:pt x="1475259" y="2"/>
                      <a:pt x="1826591" y="2"/>
                    </a:cubicBezTo>
                    <a:cubicBezTo>
                      <a:pt x="2177923" y="2"/>
                      <a:pt x="2521800" y="65387"/>
                      <a:pt x="2817002" y="188319"/>
                    </a:cubicBezTo>
                    <a:cubicBezTo>
                      <a:pt x="3338282" y="405397"/>
                      <a:pt x="3653180" y="778380"/>
                      <a:pt x="3653178" y="1178732"/>
                    </a:cubicBezTo>
                    <a:cubicBezTo>
                      <a:pt x="3653178" y="1579083"/>
                      <a:pt x="3338279" y="1952065"/>
                      <a:pt x="2816999" y="2169143"/>
                    </a:cubicBezTo>
                    <a:cubicBezTo>
                      <a:pt x="2521797" y="2292075"/>
                      <a:pt x="2177920" y="2357459"/>
                      <a:pt x="1826588" y="2357459"/>
                    </a:cubicBezTo>
                    <a:cubicBezTo>
                      <a:pt x="1475256" y="2357459"/>
                      <a:pt x="1131379" y="2292074"/>
                      <a:pt x="836177" y="2169142"/>
                    </a:cubicBezTo>
                    <a:cubicBezTo>
                      <a:pt x="314897" y="1952064"/>
                      <a:pt x="-1" y="1579081"/>
                      <a:pt x="0" y="1178730"/>
                    </a:cubicBezTo>
                    <a:lnTo>
                      <a:pt x="0" y="1178727"/>
                    </a:lnTo>
                    <a:close/>
                  </a:path>
                </a:pathLst>
              </a:cu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 54"/>
              <p:cNvSpPr/>
              <p:nvPr/>
            </p:nvSpPr>
            <p:spPr bwMode="gray">
              <a:xfrm rot="16950252">
                <a:off x="1458422" y="754952"/>
                <a:ext cx="1568382" cy="2786994"/>
              </a:xfrm>
              <a:custGeom>
                <a:avLst/>
                <a:gdLst>
                  <a:gd name="connsiteX0" fmla="*/ 0 w 904352"/>
                  <a:gd name="connsiteY0" fmla="*/ 1627833 h 1627833"/>
                  <a:gd name="connsiteX1" fmla="*/ 221064 w 904352"/>
                  <a:gd name="connsiteY1" fmla="*/ 813917 h 1627833"/>
                  <a:gd name="connsiteX2" fmla="*/ 904352 w 904352"/>
                  <a:gd name="connsiteY2" fmla="*/ 0 h 1627833"/>
                  <a:gd name="connsiteX0" fmla="*/ 0 w 915901"/>
                  <a:gd name="connsiteY0" fmla="*/ 1627833 h 1627833"/>
                  <a:gd name="connsiteX1" fmla="*/ 221064 w 915901"/>
                  <a:gd name="connsiteY1" fmla="*/ 813917 h 1627833"/>
                  <a:gd name="connsiteX2" fmla="*/ 915901 w 915901"/>
                  <a:gd name="connsiteY2" fmla="*/ 572541 h 1627833"/>
                  <a:gd name="connsiteX3" fmla="*/ 904352 w 915901"/>
                  <a:gd name="connsiteY3" fmla="*/ 0 h 1627833"/>
                  <a:gd name="connsiteX0" fmla="*/ 0 w 1047133"/>
                  <a:gd name="connsiteY0" fmla="*/ 1627833 h 1627833"/>
                  <a:gd name="connsiteX1" fmla="*/ 1009948 w 1047133"/>
                  <a:gd name="connsiteY1" fmla="*/ 997187 h 1627833"/>
                  <a:gd name="connsiteX2" fmla="*/ 915901 w 1047133"/>
                  <a:gd name="connsiteY2" fmla="*/ 572541 h 1627833"/>
                  <a:gd name="connsiteX3" fmla="*/ 904352 w 1047133"/>
                  <a:gd name="connsiteY3" fmla="*/ 0 h 1627833"/>
                  <a:gd name="connsiteX0" fmla="*/ 0 w 1047133"/>
                  <a:gd name="connsiteY0" fmla="*/ 1627833 h 1627833"/>
                  <a:gd name="connsiteX1" fmla="*/ 1009948 w 1047133"/>
                  <a:gd name="connsiteY1" fmla="*/ 997187 h 1627833"/>
                  <a:gd name="connsiteX2" fmla="*/ 410353 w 1047133"/>
                  <a:gd name="connsiteY2" fmla="*/ 126887 h 1627833"/>
                  <a:gd name="connsiteX3" fmla="*/ 904352 w 1047133"/>
                  <a:gd name="connsiteY3" fmla="*/ 0 h 1627833"/>
                  <a:gd name="connsiteX0" fmla="*/ 0 w 1306144"/>
                  <a:gd name="connsiteY0" fmla="*/ 2264927 h 2264927"/>
                  <a:gd name="connsiteX1" fmla="*/ 1009948 w 1306144"/>
                  <a:gd name="connsiteY1" fmla="*/ 1634281 h 2264927"/>
                  <a:gd name="connsiteX2" fmla="*/ 410353 w 1306144"/>
                  <a:gd name="connsiteY2" fmla="*/ 763981 h 2264927"/>
                  <a:gd name="connsiteX3" fmla="*/ 1306144 w 1306144"/>
                  <a:gd name="connsiteY3" fmla="*/ 0 h 2264927"/>
                  <a:gd name="connsiteX0" fmla="*/ 0 w 1306144"/>
                  <a:gd name="connsiteY0" fmla="*/ 2264927 h 2264927"/>
                  <a:gd name="connsiteX1" fmla="*/ 1009948 w 1306144"/>
                  <a:gd name="connsiteY1" fmla="*/ 1634281 h 2264927"/>
                  <a:gd name="connsiteX2" fmla="*/ 410353 w 1306144"/>
                  <a:gd name="connsiteY2" fmla="*/ 763981 h 2264927"/>
                  <a:gd name="connsiteX3" fmla="*/ 1306144 w 1306144"/>
                  <a:gd name="connsiteY3" fmla="*/ 0 h 2264927"/>
                  <a:gd name="connsiteX0" fmla="*/ 0 w 1306144"/>
                  <a:gd name="connsiteY0" fmla="*/ 2264927 h 2264927"/>
                  <a:gd name="connsiteX1" fmla="*/ 638869 w 1306144"/>
                  <a:gd name="connsiteY1" fmla="*/ 1350117 h 2264927"/>
                  <a:gd name="connsiteX2" fmla="*/ 410353 w 1306144"/>
                  <a:gd name="connsiteY2" fmla="*/ 763981 h 2264927"/>
                  <a:gd name="connsiteX3" fmla="*/ 1306144 w 1306144"/>
                  <a:gd name="connsiteY3" fmla="*/ 0 h 2264927"/>
                  <a:gd name="connsiteX0" fmla="*/ 0 w 1306144"/>
                  <a:gd name="connsiteY0" fmla="*/ 2264927 h 2264927"/>
                  <a:gd name="connsiteX1" fmla="*/ 638869 w 1306144"/>
                  <a:gd name="connsiteY1" fmla="*/ 1350117 h 2264927"/>
                  <a:gd name="connsiteX2" fmla="*/ 476176 w 1306144"/>
                  <a:gd name="connsiteY2" fmla="*/ 312162 h 2264927"/>
                  <a:gd name="connsiteX3" fmla="*/ 1306144 w 1306144"/>
                  <a:gd name="connsiteY3" fmla="*/ 0 h 2264927"/>
                  <a:gd name="connsiteX0" fmla="*/ 0 w 1306144"/>
                  <a:gd name="connsiteY0" fmla="*/ 2264927 h 2264927"/>
                  <a:gd name="connsiteX1" fmla="*/ 638869 w 1306144"/>
                  <a:gd name="connsiteY1" fmla="*/ 1350117 h 2264927"/>
                  <a:gd name="connsiteX2" fmla="*/ 476176 w 1306144"/>
                  <a:gd name="connsiteY2" fmla="*/ 312162 h 2264927"/>
                  <a:gd name="connsiteX3" fmla="*/ 1306144 w 1306144"/>
                  <a:gd name="connsiteY3" fmla="*/ 0 h 2264927"/>
                  <a:gd name="connsiteX0" fmla="*/ 0 w 1306144"/>
                  <a:gd name="connsiteY0" fmla="*/ 2264927 h 2264927"/>
                  <a:gd name="connsiteX1" fmla="*/ 638869 w 1306144"/>
                  <a:gd name="connsiteY1" fmla="*/ 1350117 h 2264927"/>
                  <a:gd name="connsiteX2" fmla="*/ 476176 w 1306144"/>
                  <a:gd name="connsiteY2" fmla="*/ 312162 h 2264927"/>
                  <a:gd name="connsiteX3" fmla="*/ 1306144 w 1306144"/>
                  <a:gd name="connsiteY3" fmla="*/ 0 h 2264927"/>
                  <a:gd name="connsiteX0" fmla="*/ 0 w 1700345"/>
                  <a:gd name="connsiteY0" fmla="*/ 2874598 h 2874598"/>
                  <a:gd name="connsiteX1" fmla="*/ 1033070 w 1700345"/>
                  <a:gd name="connsiteY1" fmla="*/ 1350117 h 2874598"/>
                  <a:gd name="connsiteX2" fmla="*/ 870377 w 1700345"/>
                  <a:gd name="connsiteY2" fmla="*/ 312162 h 2874598"/>
                  <a:gd name="connsiteX3" fmla="*/ 1700345 w 1700345"/>
                  <a:gd name="connsiteY3" fmla="*/ 0 h 2874598"/>
                  <a:gd name="connsiteX0" fmla="*/ 0 w 1700345"/>
                  <a:gd name="connsiteY0" fmla="*/ 2874598 h 2874598"/>
                  <a:gd name="connsiteX1" fmla="*/ 723847 w 1700345"/>
                  <a:gd name="connsiteY1" fmla="*/ 1431590 h 2874598"/>
                  <a:gd name="connsiteX2" fmla="*/ 870377 w 1700345"/>
                  <a:gd name="connsiteY2" fmla="*/ 312162 h 2874598"/>
                  <a:gd name="connsiteX3" fmla="*/ 1700345 w 1700345"/>
                  <a:gd name="connsiteY3" fmla="*/ 0 h 2874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0345" h="2874598">
                    <a:moveTo>
                      <a:pt x="0" y="2874598"/>
                    </a:moveTo>
                    <a:cubicBezTo>
                      <a:pt x="35169" y="2603292"/>
                      <a:pt x="578784" y="1858663"/>
                      <a:pt x="723847" y="1431590"/>
                    </a:cubicBezTo>
                    <a:cubicBezTo>
                      <a:pt x="868910" y="1004517"/>
                      <a:pt x="756496" y="447815"/>
                      <a:pt x="870377" y="312162"/>
                    </a:cubicBezTo>
                    <a:cubicBezTo>
                      <a:pt x="1147033" y="208108"/>
                      <a:pt x="1620139" y="512318"/>
                      <a:pt x="1700345" y="0"/>
                    </a:cubicBezTo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</p:grpSp>
        <p:grpSp>
          <p:nvGrpSpPr>
            <p:cNvPr id="49" name="Group 93"/>
            <p:cNvGrpSpPr/>
            <p:nvPr/>
          </p:nvGrpSpPr>
          <p:grpSpPr bwMode="gray">
            <a:xfrm>
              <a:off x="7178127" y="1745054"/>
              <a:ext cx="945549" cy="721910"/>
              <a:chOff x="7178127" y="1745054"/>
              <a:chExt cx="945549" cy="721910"/>
            </a:xfrm>
          </p:grpSpPr>
          <p:sp>
            <p:nvSpPr>
              <p:cNvPr id="50" name="Freeform 42"/>
              <p:cNvSpPr/>
              <p:nvPr/>
            </p:nvSpPr>
            <p:spPr bwMode="gray">
              <a:xfrm rot="19892593">
                <a:off x="7202962" y="1745054"/>
                <a:ext cx="873867" cy="631830"/>
              </a:xfrm>
              <a:custGeom>
                <a:avLst/>
                <a:gdLst>
                  <a:gd name="connsiteX0" fmla="*/ 1046344 w 1874827"/>
                  <a:gd name="connsiteY0" fmla="*/ 401968 h 1301026"/>
                  <a:gd name="connsiteX1" fmla="*/ 331393 w 1874827"/>
                  <a:gd name="connsiteY1" fmla="*/ 0 h 1301026"/>
                  <a:gd name="connsiteX2" fmla="*/ 0 w 1874827"/>
                  <a:gd name="connsiteY2" fmla="*/ 859168 h 1301026"/>
                  <a:gd name="connsiteX3" fmla="*/ 791662 w 1874827"/>
                  <a:gd name="connsiteY3" fmla="*/ 1080097 h 1301026"/>
                  <a:gd name="connsiteX4" fmla="*/ 1478996 w 1874827"/>
                  <a:gd name="connsiteY4" fmla="*/ 1301026 h 1301026"/>
                  <a:gd name="connsiteX5" fmla="*/ 1874827 w 1874827"/>
                  <a:gd name="connsiteY5" fmla="*/ 398899 h 1301026"/>
                  <a:gd name="connsiteX6" fmla="*/ 1046344 w 1874827"/>
                  <a:gd name="connsiteY6" fmla="*/ 401968 h 1301026"/>
                  <a:gd name="connsiteX0" fmla="*/ 1046344 w 1874827"/>
                  <a:gd name="connsiteY0" fmla="*/ 401968 h 1301026"/>
                  <a:gd name="connsiteX1" fmla="*/ 331393 w 1874827"/>
                  <a:gd name="connsiteY1" fmla="*/ 0 h 1301026"/>
                  <a:gd name="connsiteX2" fmla="*/ 0 w 1874827"/>
                  <a:gd name="connsiteY2" fmla="*/ 859168 h 1301026"/>
                  <a:gd name="connsiteX3" fmla="*/ 791662 w 1874827"/>
                  <a:gd name="connsiteY3" fmla="*/ 1080097 h 1301026"/>
                  <a:gd name="connsiteX4" fmla="*/ 1478996 w 1874827"/>
                  <a:gd name="connsiteY4" fmla="*/ 1301026 h 1301026"/>
                  <a:gd name="connsiteX5" fmla="*/ 1874827 w 1874827"/>
                  <a:gd name="connsiteY5" fmla="*/ 398899 h 1301026"/>
                  <a:gd name="connsiteX6" fmla="*/ 1046344 w 1874827"/>
                  <a:gd name="connsiteY6" fmla="*/ 401968 h 1301026"/>
                  <a:gd name="connsiteX0" fmla="*/ 1046344 w 1874827"/>
                  <a:gd name="connsiteY0" fmla="*/ 401968 h 1301026"/>
                  <a:gd name="connsiteX1" fmla="*/ 331393 w 1874827"/>
                  <a:gd name="connsiteY1" fmla="*/ 0 h 1301026"/>
                  <a:gd name="connsiteX2" fmla="*/ 0 w 1874827"/>
                  <a:gd name="connsiteY2" fmla="*/ 859168 h 1301026"/>
                  <a:gd name="connsiteX3" fmla="*/ 791662 w 1874827"/>
                  <a:gd name="connsiteY3" fmla="*/ 1080097 h 1301026"/>
                  <a:gd name="connsiteX4" fmla="*/ 1478996 w 1874827"/>
                  <a:gd name="connsiteY4" fmla="*/ 1301026 h 1301026"/>
                  <a:gd name="connsiteX5" fmla="*/ 1874827 w 1874827"/>
                  <a:gd name="connsiteY5" fmla="*/ 398899 h 1301026"/>
                  <a:gd name="connsiteX6" fmla="*/ 1046344 w 1874827"/>
                  <a:gd name="connsiteY6" fmla="*/ 401968 h 130102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396231 w 1874827"/>
                  <a:gd name="connsiteY5" fmla="*/ 1248398 h 1354036"/>
                  <a:gd name="connsiteX6" fmla="*/ 1874827 w 1874827"/>
                  <a:gd name="connsiteY6" fmla="*/ 451909 h 1354036"/>
                  <a:gd name="connsiteX7" fmla="*/ 1046344 w 1874827"/>
                  <a:gd name="connsiteY7" fmla="*/ 454978 h 1354036"/>
                  <a:gd name="connsiteX0" fmla="*/ 1046344 w 1874827"/>
                  <a:gd name="connsiteY0" fmla="*/ 454978 h 1417746"/>
                  <a:gd name="connsiteX1" fmla="*/ 331393 w 1874827"/>
                  <a:gd name="connsiteY1" fmla="*/ 53010 h 1417746"/>
                  <a:gd name="connsiteX2" fmla="*/ 0 w 1874827"/>
                  <a:gd name="connsiteY2" fmla="*/ 912178 h 1417746"/>
                  <a:gd name="connsiteX3" fmla="*/ 791662 w 1874827"/>
                  <a:gd name="connsiteY3" fmla="*/ 1133107 h 1417746"/>
                  <a:gd name="connsiteX4" fmla="*/ 1425492 w 1874827"/>
                  <a:gd name="connsiteY4" fmla="*/ 1417746 h 1417746"/>
                  <a:gd name="connsiteX5" fmla="*/ 1396231 w 1874827"/>
                  <a:gd name="connsiteY5" fmla="*/ 1248398 h 1417746"/>
                  <a:gd name="connsiteX6" fmla="*/ 1874827 w 1874827"/>
                  <a:gd name="connsiteY6" fmla="*/ 451909 h 1417746"/>
                  <a:gd name="connsiteX7" fmla="*/ 1046344 w 1874827"/>
                  <a:gd name="connsiteY7" fmla="*/ 454978 h 1417746"/>
                  <a:gd name="connsiteX0" fmla="*/ 1046344 w 1874827"/>
                  <a:gd name="connsiteY0" fmla="*/ 454978 h 1417746"/>
                  <a:gd name="connsiteX1" fmla="*/ 331393 w 1874827"/>
                  <a:gd name="connsiteY1" fmla="*/ 53010 h 1417746"/>
                  <a:gd name="connsiteX2" fmla="*/ 0 w 1874827"/>
                  <a:gd name="connsiteY2" fmla="*/ 912178 h 1417746"/>
                  <a:gd name="connsiteX3" fmla="*/ 791662 w 1874827"/>
                  <a:gd name="connsiteY3" fmla="*/ 1133107 h 1417746"/>
                  <a:gd name="connsiteX4" fmla="*/ 1425492 w 1874827"/>
                  <a:gd name="connsiteY4" fmla="*/ 1417746 h 1417746"/>
                  <a:gd name="connsiteX5" fmla="*/ 1396231 w 1874827"/>
                  <a:gd name="connsiteY5" fmla="*/ 1248398 h 1417746"/>
                  <a:gd name="connsiteX6" fmla="*/ 1874827 w 1874827"/>
                  <a:gd name="connsiteY6" fmla="*/ 451909 h 1417746"/>
                  <a:gd name="connsiteX7" fmla="*/ 1046344 w 1874827"/>
                  <a:gd name="connsiteY7" fmla="*/ 454978 h 1417746"/>
                  <a:gd name="connsiteX0" fmla="*/ 1046344 w 1874827"/>
                  <a:gd name="connsiteY0" fmla="*/ 454978 h 1417746"/>
                  <a:gd name="connsiteX1" fmla="*/ 331393 w 1874827"/>
                  <a:gd name="connsiteY1" fmla="*/ 53010 h 1417746"/>
                  <a:gd name="connsiteX2" fmla="*/ 0 w 1874827"/>
                  <a:gd name="connsiteY2" fmla="*/ 912178 h 1417746"/>
                  <a:gd name="connsiteX3" fmla="*/ 791662 w 1874827"/>
                  <a:gd name="connsiteY3" fmla="*/ 1133107 h 1417746"/>
                  <a:gd name="connsiteX4" fmla="*/ 1425492 w 1874827"/>
                  <a:gd name="connsiteY4" fmla="*/ 1417746 h 1417746"/>
                  <a:gd name="connsiteX5" fmla="*/ 1396231 w 1874827"/>
                  <a:gd name="connsiteY5" fmla="*/ 1248398 h 1417746"/>
                  <a:gd name="connsiteX6" fmla="*/ 1874827 w 1874827"/>
                  <a:gd name="connsiteY6" fmla="*/ 451909 h 1417746"/>
                  <a:gd name="connsiteX7" fmla="*/ 1046344 w 1874827"/>
                  <a:gd name="connsiteY7" fmla="*/ 454978 h 1417746"/>
                  <a:gd name="connsiteX0" fmla="*/ 1046344 w 1874827"/>
                  <a:gd name="connsiteY0" fmla="*/ 454978 h 1417746"/>
                  <a:gd name="connsiteX1" fmla="*/ 331393 w 1874827"/>
                  <a:gd name="connsiteY1" fmla="*/ 53010 h 1417746"/>
                  <a:gd name="connsiteX2" fmla="*/ 0 w 1874827"/>
                  <a:gd name="connsiteY2" fmla="*/ 912178 h 1417746"/>
                  <a:gd name="connsiteX3" fmla="*/ 791662 w 1874827"/>
                  <a:gd name="connsiteY3" fmla="*/ 1133107 h 1417746"/>
                  <a:gd name="connsiteX4" fmla="*/ 1425492 w 1874827"/>
                  <a:gd name="connsiteY4" fmla="*/ 1417746 h 1417746"/>
                  <a:gd name="connsiteX5" fmla="*/ 1396231 w 1874827"/>
                  <a:gd name="connsiteY5" fmla="*/ 1248398 h 1417746"/>
                  <a:gd name="connsiteX6" fmla="*/ 1874827 w 1874827"/>
                  <a:gd name="connsiteY6" fmla="*/ 451909 h 1417746"/>
                  <a:gd name="connsiteX7" fmla="*/ 1046344 w 1874827"/>
                  <a:gd name="connsiteY7" fmla="*/ 454978 h 1417746"/>
                  <a:gd name="connsiteX0" fmla="*/ 1046344 w 1874827"/>
                  <a:gd name="connsiteY0" fmla="*/ 454978 h 1417746"/>
                  <a:gd name="connsiteX1" fmla="*/ 331393 w 1874827"/>
                  <a:gd name="connsiteY1" fmla="*/ 53010 h 1417746"/>
                  <a:gd name="connsiteX2" fmla="*/ 0 w 1874827"/>
                  <a:gd name="connsiteY2" fmla="*/ 912178 h 1417746"/>
                  <a:gd name="connsiteX3" fmla="*/ 791662 w 1874827"/>
                  <a:gd name="connsiteY3" fmla="*/ 1133107 h 1417746"/>
                  <a:gd name="connsiteX4" fmla="*/ 1425492 w 1874827"/>
                  <a:gd name="connsiteY4" fmla="*/ 1417746 h 1417746"/>
                  <a:gd name="connsiteX5" fmla="*/ 1396231 w 1874827"/>
                  <a:gd name="connsiteY5" fmla="*/ 1248398 h 1417746"/>
                  <a:gd name="connsiteX6" fmla="*/ 1874827 w 1874827"/>
                  <a:gd name="connsiteY6" fmla="*/ 451909 h 1417746"/>
                  <a:gd name="connsiteX7" fmla="*/ 1046344 w 1874827"/>
                  <a:gd name="connsiteY7" fmla="*/ 454978 h 141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74827" h="1417746">
                    <a:moveTo>
                      <a:pt x="1046344" y="454978"/>
                    </a:moveTo>
                    <a:cubicBezTo>
                      <a:pt x="953325" y="252796"/>
                      <a:pt x="726804" y="0"/>
                      <a:pt x="331393" y="53010"/>
                    </a:cubicBezTo>
                    <a:lnTo>
                      <a:pt x="0" y="912178"/>
                    </a:lnTo>
                    <a:cubicBezTo>
                      <a:pt x="397938" y="743190"/>
                      <a:pt x="635512" y="1040820"/>
                      <a:pt x="791662" y="1133107"/>
                    </a:cubicBezTo>
                    <a:cubicBezTo>
                      <a:pt x="1071427" y="1099716"/>
                      <a:pt x="1393387" y="1154357"/>
                      <a:pt x="1425492" y="1417746"/>
                    </a:cubicBezTo>
                    <a:lnTo>
                      <a:pt x="1396231" y="1248398"/>
                    </a:lnTo>
                    <a:lnTo>
                      <a:pt x="1874827" y="451909"/>
                    </a:lnTo>
                    <a:cubicBezTo>
                      <a:pt x="1709918" y="373807"/>
                      <a:pt x="1526196" y="202996"/>
                      <a:pt x="1046344" y="454978"/>
                    </a:cubicBezTo>
                    <a:close/>
                  </a:path>
                </a:pathLst>
              </a:custGeom>
              <a:solidFill>
                <a:schemeClr val="tx2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/>
              <p:cNvSpPr/>
              <p:nvPr/>
            </p:nvSpPr>
            <p:spPr bwMode="gray">
              <a:xfrm rot="19892593">
                <a:off x="7178127" y="1770853"/>
                <a:ext cx="945549" cy="696111"/>
              </a:xfrm>
              <a:custGeom>
                <a:avLst/>
                <a:gdLst>
                  <a:gd name="connsiteX0" fmla="*/ 427960 w 2046767"/>
                  <a:gd name="connsiteY0" fmla="*/ 0 h 1440712"/>
                  <a:gd name="connsiteX1" fmla="*/ 364165 w 2046767"/>
                  <a:gd name="connsiteY1" fmla="*/ 29240 h 1440712"/>
                  <a:gd name="connsiteX2" fmla="*/ 0 w 2046767"/>
                  <a:gd name="connsiteY2" fmla="*/ 986170 h 1440712"/>
                  <a:gd name="connsiteX3" fmla="*/ 18607 w 2046767"/>
                  <a:gd name="connsiteY3" fmla="*/ 1073888 h 1440712"/>
                  <a:gd name="connsiteX4" fmla="*/ 781493 w 2046767"/>
                  <a:gd name="connsiteY4" fmla="*/ 1150974 h 1440712"/>
                  <a:gd name="connsiteX5" fmla="*/ 1004776 w 2046767"/>
                  <a:gd name="connsiteY5" fmla="*/ 1201479 h 1440712"/>
                  <a:gd name="connsiteX6" fmla="*/ 1610832 w 2046767"/>
                  <a:gd name="connsiteY6" fmla="*/ 1440712 h 1440712"/>
                  <a:gd name="connsiteX7" fmla="*/ 2046767 w 2046767"/>
                  <a:gd name="connsiteY7" fmla="*/ 725672 h 1440712"/>
                  <a:gd name="connsiteX8" fmla="*/ 2009553 w 2046767"/>
                  <a:gd name="connsiteY8" fmla="*/ 398721 h 1440712"/>
                  <a:gd name="connsiteX0" fmla="*/ 427960 w 2046767"/>
                  <a:gd name="connsiteY0" fmla="*/ 0 h 1440712"/>
                  <a:gd name="connsiteX1" fmla="*/ 364165 w 2046767"/>
                  <a:gd name="connsiteY1" fmla="*/ 29240 h 1440712"/>
                  <a:gd name="connsiteX2" fmla="*/ 0 w 2046767"/>
                  <a:gd name="connsiteY2" fmla="*/ 986170 h 1440712"/>
                  <a:gd name="connsiteX3" fmla="*/ 18607 w 2046767"/>
                  <a:gd name="connsiteY3" fmla="*/ 1073888 h 1440712"/>
                  <a:gd name="connsiteX4" fmla="*/ 781493 w 2046767"/>
                  <a:gd name="connsiteY4" fmla="*/ 1150974 h 1440712"/>
                  <a:gd name="connsiteX5" fmla="*/ 1004776 w 2046767"/>
                  <a:gd name="connsiteY5" fmla="*/ 1201479 h 1440712"/>
                  <a:gd name="connsiteX6" fmla="*/ 1610832 w 2046767"/>
                  <a:gd name="connsiteY6" fmla="*/ 1440712 h 1440712"/>
                  <a:gd name="connsiteX7" fmla="*/ 2046767 w 2046767"/>
                  <a:gd name="connsiteY7" fmla="*/ 725672 h 1440712"/>
                  <a:gd name="connsiteX8" fmla="*/ 2009553 w 2046767"/>
                  <a:gd name="connsiteY8" fmla="*/ 398721 h 1440712"/>
                  <a:gd name="connsiteX0" fmla="*/ 427960 w 2046767"/>
                  <a:gd name="connsiteY0" fmla="*/ 0 h 1440712"/>
                  <a:gd name="connsiteX1" fmla="*/ 364165 w 2046767"/>
                  <a:gd name="connsiteY1" fmla="*/ 29240 h 1440712"/>
                  <a:gd name="connsiteX2" fmla="*/ 0 w 2046767"/>
                  <a:gd name="connsiteY2" fmla="*/ 986170 h 1440712"/>
                  <a:gd name="connsiteX3" fmla="*/ 18607 w 2046767"/>
                  <a:gd name="connsiteY3" fmla="*/ 1073888 h 1440712"/>
                  <a:gd name="connsiteX4" fmla="*/ 781493 w 2046767"/>
                  <a:gd name="connsiteY4" fmla="*/ 1150974 h 1440712"/>
                  <a:gd name="connsiteX5" fmla="*/ 1004776 w 2046767"/>
                  <a:gd name="connsiteY5" fmla="*/ 1201479 h 1440712"/>
                  <a:gd name="connsiteX6" fmla="*/ 1610832 w 2046767"/>
                  <a:gd name="connsiteY6" fmla="*/ 1440712 h 1440712"/>
                  <a:gd name="connsiteX7" fmla="*/ 2046767 w 2046767"/>
                  <a:gd name="connsiteY7" fmla="*/ 725672 h 1440712"/>
                  <a:gd name="connsiteX8" fmla="*/ 2009553 w 2046767"/>
                  <a:gd name="connsiteY8" fmla="*/ 398721 h 1440712"/>
                  <a:gd name="connsiteX0" fmla="*/ 427960 w 2046767"/>
                  <a:gd name="connsiteY0" fmla="*/ 0 h 1440712"/>
                  <a:gd name="connsiteX1" fmla="*/ 364165 w 2046767"/>
                  <a:gd name="connsiteY1" fmla="*/ 29240 h 1440712"/>
                  <a:gd name="connsiteX2" fmla="*/ 0 w 2046767"/>
                  <a:gd name="connsiteY2" fmla="*/ 986170 h 1440712"/>
                  <a:gd name="connsiteX3" fmla="*/ 18607 w 2046767"/>
                  <a:gd name="connsiteY3" fmla="*/ 1073888 h 1440712"/>
                  <a:gd name="connsiteX4" fmla="*/ 781493 w 2046767"/>
                  <a:gd name="connsiteY4" fmla="*/ 1150974 h 1440712"/>
                  <a:gd name="connsiteX5" fmla="*/ 1004776 w 2046767"/>
                  <a:gd name="connsiteY5" fmla="*/ 1201479 h 1440712"/>
                  <a:gd name="connsiteX6" fmla="*/ 1610832 w 2046767"/>
                  <a:gd name="connsiteY6" fmla="*/ 1440712 h 1440712"/>
                  <a:gd name="connsiteX7" fmla="*/ 2046767 w 2046767"/>
                  <a:gd name="connsiteY7" fmla="*/ 725672 h 1440712"/>
                  <a:gd name="connsiteX8" fmla="*/ 2004475 w 2046767"/>
                  <a:gd name="connsiteY8" fmla="*/ 355846 h 1440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6767" h="1440712">
                    <a:moveTo>
                      <a:pt x="427960" y="0"/>
                    </a:moveTo>
                    <a:lnTo>
                      <a:pt x="364165" y="29240"/>
                    </a:lnTo>
                    <a:lnTo>
                      <a:pt x="0" y="986170"/>
                    </a:lnTo>
                    <a:lnTo>
                      <a:pt x="18607" y="1073888"/>
                    </a:lnTo>
                    <a:lnTo>
                      <a:pt x="781493" y="1150974"/>
                    </a:lnTo>
                    <a:cubicBezTo>
                      <a:pt x="809426" y="1348211"/>
                      <a:pt x="985194" y="1279985"/>
                      <a:pt x="1004776" y="1201479"/>
                    </a:cubicBezTo>
                    <a:lnTo>
                      <a:pt x="1610832" y="1440712"/>
                    </a:lnTo>
                    <a:lnTo>
                      <a:pt x="2046767" y="725672"/>
                    </a:lnTo>
                    <a:lnTo>
                      <a:pt x="2004475" y="355846"/>
                    </a:lnTo>
                  </a:path>
                </a:pathLst>
              </a:cu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685800" y="2414016"/>
            <a:ext cx="7772400" cy="1470025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2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444752" y="5870448"/>
            <a:ext cx="64008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485752CB-19C3-4A3A-994A-21871B0592DB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25DA5B4F-32E0-4DE0-9C5F-40CC0EEFE0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85752CB-19C3-4A3A-994A-21871B0592DB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5DA5B4F-32E0-4DE0-9C5F-40CC0EEFE0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06"/>
          <p:cNvGrpSpPr/>
          <p:nvPr/>
        </p:nvGrpSpPr>
        <p:grpSpPr bwMode="gray">
          <a:xfrm rot="314262">
            <a:off x="679307" y="732603"/>
            <a:ext cx="437125" cy="817394"/>
            <a:chOff x="5000628" y="1357298"/>
            <a:chExt cx="991158" cy="1853398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27" name="Freeform 73"/>
            <p:cNvSpPr/>
            <p:nvPr/>
          </p:nvSpPr>
          <p:spPr bwMode="gray">
            <a:xfrm>
              <a:off x="5000628" y="1357298"/>
              <a:ext cx="991158" cy="1351873"/>
            </a:xfrm>
            <a:custGeom>
              <a:avLst/>
              <a:gdLst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12874 w 941204"/>
                <a:gd name="connsiteY0" fmla="*/ 257840 h 1345019"/>
                <a:gd name="connsiteX1" fmla="*/ 332490 w 941204"/>
                <a:gd name="connsiteY1" fmla="*/ 454542 h 1345019"/>
                <a:gd name="connsiteX2" fmla="*/ 82625 w 941204"/>
                <a:gd name="connsiteY2" fmla="*/ 523654 h 1345019"/>
                <a:gd name="connsiteX3" fmla="*/ 79967 w 941204"/>
                <a:gd name="connsiteY3" fmla="*/ 212651 h 1345019"/>
                <a:gd name="connsiteX4" fmla="*/ 473372 w 941204"/>
                <a:gd name="connsiteY4" fmla="*/ 0 h 1345019"/>
                <a:gd name="connsiteX5" fmla="*/ 941204 w 941204"/>
                <a:gd name="connsiteY5" fmla="*/ 276447 h 1345019"/>
                <a:gd name="connsiteX6" fmla="*/ 853486 w 941204"/>
                <a:gd name="connsiteY6" fmla="*/ 741621 h 1345019"/>
                <a:gd name="connsiteX7" fmla="*/ 526535 w 941204"/>
                <a:gd name="connsiteY7" fmla="*/ 1084521 h 1345019"/>
                <a:gd name="connsiteX8" fmla="*/ 481346 w 941204"/>
                <a:gd name="connsiteY8" fmla="*/ 1345019 h 1345019"/>
                <a:gd name="connsiteX9" fmla="*/ 417551 w 941204"/>
                <a:gd name="connsiteY9" fmla="*/ 1342361 h 1345019"/>
                <a:gd name="connsiteX10" fmla="*/ 452107 w 941204"/>
                <a:gd name="connsiteY10" fmla="*/ 1039333 h 1345019"/>
                <a:gd name="connsiteX11" fmla="*/ 675390 w 941204"/>
                <a:gd name="connsiteY11" fmla="*/ 685800 h 1345019"/>
                <a:gd name="connsiteX12" fmla="*/ 731211 w 941204"/>
                <a:gd name="connsiteY12" fmla="*/ 337584 h 1345019"/>
                <a:gd name="connsiteX13" fmla="*/ 510586 w 941204"/>
                <a:gd name="connsiteY13" fmla="*/ 93035 h 1345019"/>
                <a:gd name="connsiteX14" fmla="*/ 212874 w 941204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06890 w 935220"/>
                <a:gd name="connsiteY0" fmla="*/ 264694 h 1351873"/>
                <a:gd name="connsiteX1" fmla="*/ 326506 w 935220"/>
                <a:gd name="connsiteY1" fmla="*/ 461396 h 1351873"/>
                <a:gd name="connsiteX2" fmla="*/ 76641 w 935220"/>
                <a:gd name="connsiteY2" fmla="*/ 530508 h 1351873"/>
                <a:gd name="connsiteX3" fmla="*/ 73983 w 935220"/>
                <a:gd name="connsiteY3" fmla="*/ 219505 h 1351873"/>
                <a:gd name="connsiteX4" fmla="*/ 467388 w 935220"/>
                <a:gd name="connsiteY4" fmla="*/ 6854 h 1351873"/>
                <a:gd name="connsiteX5" fmla="*/ 935220 w 935220"/>
                <a:gd name="connsiteY5" fmla="*/ 283301 h 1351873"/>
                <a:gd name="connsiteX6" fmla="*/ 847502 w 935220"/>
                <a:gd name="connsiteY6" fmla="*/ 748475 h 1351873"/>
                <a:gd name="connsiteX7" fmla="*/ 520551 w 935220"/>
                <a:gd name="connsiteY7" fmla="*/ 1091375 h 1351873"/>
                <a:gd name="connsiteX8" fmla="*/ 475362 w 935220"/>
                <a:gd name="connsiteY8" fmla="*/ 1351873 h 1351873"/>
                <a:gd name="connsiteX9" fmla="*/ 411567 w 935220"/>
                <a:gd name="connsiteY9" fmla="*/ 1349215 h 1351873"/>
                <a:gd name="connsiteX10" fmla="*/ 446123 w 935220"/>
                <a:gd name="connsiteY10" fmla="*/ 1046187 h 1351873"/>
                <a:gd name="connsiteX11" fmla="*/ 669406 w 935220"/>
                <a:gd name="connsiteY11" fmla="*/ 692654 h 1351873"/>
                <a:gd name="connsiteX12" fmla="*/ 725227 w 935220"/>
                <a:gd name="connsiteY12" fmla="*/ 344438 h 1351873"/>
                <a:gd name="connsiteX13" fmla="*/ 504602 w 935220"/>
                <a:gd name="connsiteY13" fmla="*/ 99889 h 1351873"/>
                <a:gd name="connsiteX14" fmla="*/ 206890 w 935220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17130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1158" h="1351873">
                  <a:moveTo>
                    <a:pt x="212542" y="264694"/>
                  </a:moveTo>
                  <a:cubicBezTo>
                    <a:pt x="203018" y="320293"/>
                    <a:pt x="339801" y="349345"/>
                    <a:pt x="332158" y="461396"/>
                  </a:cubicBezTo>
                  <a:cubicBezTo>
                    <a:pt x="324515" y="573447"/>
                    <a:pt x="164586" y="635082"/>
                    <a:pt x="82293" y="530508"/>
                  </a:cubicBezTo>
                  <a:cubicBezTo>
                    <a:pt x="0" y="425934"/>
                    <a:pt x="38877" y="315959"/>
                    <a:pt x="79635" y="219505"/>
                  </a:cubicBezTo>
                  <a:cubicBezTo>
                    <a:pt x="120393" y="123051"/>
                    <a:pt x="254632" y="13708"/>
                    <a:pt x="473040" y="6854"/>
                  </a:cubicBezTo>
                  <a:cubicBezTo>
                    <a:pt x="691448" y="0"/>
                    <a:pt x="890586" y="148302"/>
                    <a:pt x="940872" y="283301"/>
                  </a:cubicBezTo>
                  <a:cubicBezTo>
                    <a:pt x="991158" y="418300"/>
                    <a:pt x="983398" y="611037"/>
                    <a:pt x="853154" y="748475"/>
                  </a:cubicBezTo>
                  <a:cubicBezTo>
                    <a:pt x="744170" y="862775"/>
                    <a:pt x="559096" y="1023926"/>
                    <a:pt x="526203" y="1091375"/>
                  </a:cubicBezTo>
                  <a:cubicBezTo>
                    <a:pt x="493310" y="1158824"/>
                    <a:pt x="496077" y="1265040"/>
                    <a:pt x="481014" y="1351873"/>
                  </a:cubicBezTo>
                  <a:lnTo>
                    <a:pt x="417219" y="1349215"/>
                  </a:lnTo>
                  <a:cubicBezTo>
                    <a:pt x="428738" y="1248206"/>
                    <a:pt x="402933" y="1123819"/>
                    <a:pt x="451775" y="1046187"/>
                  </a:cubicBezTo>
                  <a:cubicBezTo>
                    <a:pt x="500617" y="968555"/>
                    <a:pt x="627323" y="803796"/>
                    <a:pt x="675058" y="692654"/>
                  </a:cubicBezTo>
                  <a:cubicBezTo>
                    <a:pt x="722793" y="581512"/>
                    <a:pt x="743399" y="445979"/>
                    <a:pt x="738186" y="379338"/>
                  </a:cubicBezTo>
                  <a:cubicBezTo>
                    <a:pt x="732973" y="312697"/>
                    <a:pt x="683909" y="107408"/>
                    <a:pt x="484336" y="99213"/>
                  </a:cubicBezTo>
                  <a:cubicBezTo>
                    <a:pt x="284763" y="91018"/>
                    <a:pt x="218744" y="172225"/>
                    <a:pt x="212542" y="264694"/>
                  </a:cubicBez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74"/>
            <p:cNvSpPr/>
            <p:nvPr/>
          </p:nvSpPr>
          <p:spPr bwMode="gray">
            <a:xfrm>
              <a:off x="5316838" y="2928934"/>
              <a:ext cx="273788" cy="281762"/>
            </a:xfrm>
            <a:prstGeom prst="ellipse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250"/>
          <p:cNvGrpSpPr/>
          <p:nvPr/>
        </p:nvGrpSpPr>
        <p:grpSpPr bwMode="gray">
          <a:xfrm rot="2127411">
            <a:off x="5761043" y="5763522"/>
            <a:ext cx="879161" cy="686073"/>
            <a:chOff x="7275724" y="1384450"/>
            <a:chExt cx="937119" cy="731302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30" name="Freeform 76"/>
            <p:cNvSpPr/>
            <p:nvPr/>
          </p:nvSpPr>
          <p:spPr bwMode="gray">
            <a:xfrm rot="19892593">
              <a:off x="7312946" y="1384450"/>
              <a:ext cx="873867" cy="631830"/>
            </a:xfrm>
            <a:custGeom>
              <a:avLst/>
              <a:gdLst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396231 w 1874827"/>
                <a:gd name="connsiteY5" fmla="*/ 1248398 h 1354036"/>
                <a:gd name="connsiteX6" fmla="*/ 1874827 w 1874827"/>
                <a:gd name="connsiteY6" fmla="*/ 451909 h 1354036"/>
                <a:gd name="connsiteX7" fmla="*/ 1046344 w 1874827"/>
                <a:gd name="connsiteY7" fmla="*/ 454978 h 135403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4827" h="1417746">
                  <a:moveTo>
                    <a:pt x="1046344" y="454978"/>
                  </a:moveTo>
                  <a:cubicBezTo>
                    <a:pt x="953325" y="252796"/>
                    <a:pt x="726804" y="0"/>
                    <a:pt x="331393" y="53010"/>
                  </a:cubicBezTo>
                  <a:lnTo>
                    <a:pt x="0" y="912178"/>
                  </a:lnTo>
                  <a:cubicBezTo>
                    <a:pt x="397938" y="743190"/>
                    <a:pt x="635512" y="1040820"/>
                    <a:pt x="791662" y="1133107"/>
                  </a:cubicBezTo>
                  <a:cubicBezTo>
                    <a:pt x="1071427" y="1099716"/>
                    <a:pt x="1393387" y="1154357"/>
                    <a:pt x="1425492" y="1417746"/>
                  </a:cubicBezTo>
                  <a:lnTo>
                    <a:pt x="1396231" y="1248398"/>
                  </a:lnTo>
                  <a:lnTo>
                    <a:pt x="1874827" y="451909"/>
                  </a:lnTo>
                  <a:cubicBezTo>
                    <a:pt x="1709918" y="373807"/>
                    <a:pt x="1526196" y="202996"/>
                    <a:pt x="1046344" y="45497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77"/>
            <p:cNvSpPr/>
            <p:nvPr/>
          </p:nvSpPr>
          <p:spPr bwMode="gray">
            <a:xfrm rot="19892593">
              <a:off x="7275724" y="1419641"/>
              <a:ext cx="937119" cy="696111"/>
            </a:xfrm>
            <a:custGeom>
              <a:avLst/>
              <a:gdLst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4475 w 2046767"/>
                <a:gd name="connsiteY8" fmla="*/ 355846 h 1440712"/>
                <a:gd name="connsiteX0" fmla="*/ 427960 w 2058109"/>
                <a:gd name="connsiteY0" fmla="*/ 0 h 1440712"/>
                <a:gd name="connsiteX1" fmla="*/ 364165 w 2058109"/>
                <a:gd name="connsiteY1" fmla="*/ 29240 h 1440712"/>
                <a:gd name="connsiteX2" fmla="*/ 0 w 2058109"/>
                <a:gd name="connsiteY2" fmla="*/ 986170 h 1440712"/>
                <a:gd name="connsiteX3" fmla="*/ 18607 w 2058109"/>
                <a:gd name="connsiteY3" fmla="*/ 1073888 h 1440712"/>
                <a:gd name="connsiteX4" fmla="*/ 781493 w 2058109"/>
                <a:gd name="connsiteY4" fmla="*/ 1150974 h 1440712"/>
                <a:gd name="connsiteX5" fmla="*/ 1004776 w 2058109"/>
                <a:gd name="connsiteY5" fmla="*/ 1201479 h 1440712"/>
                <a:gd name="connsiteX6" fmla="*/ 1610832 w 2058109"/>
                <a:gd name="connsiteY6" fmla="*/ 1440712 h 1440712"/>
                <a:gd name="connsiteX7" fmla="*/ 2046767 w 2058109"/>
                <a:gd name="connsiteY7" fmla="*/ 725672 h 1440712"/>
                <a:gd name="connsiteX8" fmla="*/ 2058109 w 2058109"/>
                <a:gd name="connsiteY8" fmla="*/ 460918 h 144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8109" h="1440712">
                  <a:moveTo>
                    <a:pt x="427960" y="0"/>
                  </a:moveTo>
                  <a:lnTo>
                    <a:pt x="364165" y="29240"/>
                  </a:lnTo>
                  <a:lnTo>
                    <a:pt x="0" y="986170"/>
                  </a:lnTo>
                  <a:lnTo>
                    <a:pt x="18607" y="1073888"/>
                  </a:lnTo>
                  <a:lnTo>
                    <a:pt x="781493" y="1150974"/>
                  </a:lnTo>
                  <a:cubicBezTo>
                    <a:pt x="809426" y="1348211"/>
                    <a:pt x="985194" y="1279985"/>
                    <a:pt x="1004776" y="1201479"/>
                  </a:cubicBezTo>
                  <a:lnTo>
                    <a:pt x="1610832" y="1440712"/>
                  </a:lnTo>
                  <a:lnTo>
                    <a:pt x="2046767" y="725672"/>
                  </a:lnTo>
                  <a:lnTo>
                    <a:pt x="2058109" y="460918"/>
                  </a:ln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Freeform 102"/>
          <p:cNvSpPr>
            <a:spLocks/>
          </p:cNvSpPr>
          <p:nvPr/>
        </p:nvSpPr>
        <p:spPr bwMode="gray">
          <a:xfrm flipH="1">
            <a:off x="2714612" y="5357826"/>
            <a:ext cx="1214446" cy="757555"/>
          </a:xfrm>
          <a:custGeom>
            <a:avLst/>
            <a:gdLst/>
            <a:ahLst/>
            <a:cxnLst>
              <a:cxn ang="0">
                <a:pos x="2529" y="1601"/>
              </a:cxn>
              <a:cxn ang="0">
                <a:pos x="3456" y="1800"/>
              </a:cxn>
              <a:cxn ang="0">
                <a:pos x="1218" y="2904"/>
              </a:cxn>
              <a:cxn ang="0">
                <a:pos x="2582" y="3078"/>
              </a:cxn>
              <a:cxn ang="0">
                <a:pos x="0" y="5263"/>
              </a:cxn>
              <a:cxn ang="0">
                <a:pos x="4356" y="2880"/>
              </a:cxn>
              <a:cxn ang="0">
                <a:pos x="3866" y="2755"/>
              </a:cxn>
              <a:cxn ang="0">
                <a:pos x="5508" y="1899"/>
              </a:cxn>
              <a:cxn ang="0">
                <a:pos x="4303" y="1564"/>
              </a:cxn>
              <a:cxn ang="0">
                <a:pos x="6355" y="0"/>
              </a:cxn>
              <a:cxn ang="0">
                <a:pos x="2529" y="1601"/>
              </a:cxn>
            </a:cxnLst>
            <a:rect l="0" t="0" r="r" b="b"/>
            <a:pathLst>
              <a:path w="6355" h="5263">
                <a:moveTo>
                  <a:pt x="2529" y="1601"/>
                </a:moveTo>
                <a:lnTo>
                  <a:pt x="3456" y="1800"/>
                </a:lnTo>
                <a:lnTo>
                  <a:pt x="1218" y="2904"/>
                </a:lnTo>
                <a:lnTo>
                  <a:pt x="2582" y="3078"/>
                </a:lnTo>
                <a:lnTo>
                  <a:pt x="0" y="5263"/>
                </a:lnTo>
                <a:lnTo>
                  <a:pt x="4356" y="2880"/>
                </a:lnTo>
                <a:lnTo>
                  <a:pt x="3866" y="2755"/>
                </a:lnTo>
                <a:lnTo>
                  <a:pt x="5508" y="1899"/>
                </a:lnTo>
                <a:lnTo>
                  <a:pt x="4303" y="1564"/>
                </a:lnTo>
                <a:lnTo>
                  <a:pt x="6355" y="0"/>
                </a:lnTo>
                <a:lnTo>
                  <a:pt x="2529" y="1601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196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8"/>
          <p:cNvGrpSpPr/>
          <p:nvPr/>
        </p:nvGrpSpPr>
        <p:grpSpPr bwMode="gray">
          <a:xfrm rot="2704937">
            <a:off x="3182551" y="720185"/>
            <a:ext cx="521671" cy="731084"/>
            <a:chOff x="3090931" y="2231917"/>
            <a:chExt cx="1238104" cy="1735114"/>
          </a:xfrm>
          <a:effectLst/>
        </p:grpSpPr>
        <p:sp>
          <p:nvSpPr>
            <p:cNvPr id="34" name="Freeform 83"/>
            <p:cNvSpPr/>
            <p:nvPr/>
          </p:nvSpPr>
          <p:spPr bwMode="gray">
            <a:xfrm>
              <a:off x="3282936" y="2430108"/>
              <a:ext cx="829619" cy="1536923"/>
            </a:xfrm>
            <a:custGeom>
              <a:avLst/>
              <a:gdLst>
                <a:gd name="connsiteX0" fmla="*/ 934497 w 2672862"/>
                <a:gd name="connsiteY0" fmla="*/ 2803490 h 3637503"/>
                <a:gd name="connsiteX1" fmla="*/ 924448 w 2672862"/>
                <a:gd name="connsiteY1" fmla="*/ 2220686 h 3637503"/>
                <a:gd name="connsiteX2" fmla="*/ 0 w 2672862"/>
                <a:gd name="connsiteY2" fmla="*/ 1416818 h 3637503"/>
                <a:gd name="connsiteX3" fmla="*/ 442128 w 2672862"/>
                <a:gd name="connsiteY3" fmla="*/ 20097 h 3637503"/>
                <a:gd name="connsiteX4" fmla="*/ 2069960 w 2672862"/>
                <a:gd name="connsiteY4" fmla="*/ 0 h 3637503"/>
                <a:gd name="connsiteX5" fmla="*/ 2672862 w 2672862"/>
                <a:gd name="connsiteY5" fmla="*/ 1326382 h 3637503"/>
                <a:gd name="connsiteX6" fmla="*/ 1497204 w 2672862"/>
                <a:gd name="connsiteY6" fmla="*/ 2170444 h 3637503"/>
                <a:gd name="connsiteX7" fmla="*/ 1497204 w 2672862"/>
                <a:gd name="connsiteY7" fmla="*/ 2793442 h 3637503"/>
                <a:gd name="connsiteX8" fmla="*/ 1657978 w 2672862"/>
                <a:gd name="connsiteY8" fmla="*/ 2944167 h 3637503"/>
                <a:gd name="connsiteX9" fmla="*/ 1517301 w 2672862"/>
                <a:gd name="connsiteY9" fmla="*/ 3044651 h 3637503"/>
                <a:gd name="connsiteX10" fmla="*/ 1678075 w 2672862"/>
                <a:gd name="connsiteY10" fmla="*/ 3165231 h 3637503"/>
                <a:gd name="connsiteX11" fmla="*/ 1547446 w 2672862"/>
                <a:gd name="connsiteY11" fmla="*/ 3245618 h 3637503"/>
                <a:gd name="connsiteX12" fmla="*/ 1678075 w 2672862"/>
                <a:gd name="connsiteY12" fmla="*/ 3406391 h 3637503"/>
                <a:gd name="connsiteX13" fmla="*/ 1527349 w 2672862"/>
                <a:gd name="connsiteY13" fmla="*/ 3516923 h 3637503"/>
                <a:gd name="connsiteX14" fmla="*/ 1527349 w 2672862"/>
                <a:gd name="connsiteY14" fmla="*/ 3637503 h 3637503"/>
                <a:gd name="connsiteX15" fmla="*/ 984738 w 2672862"/>
                <a:gd name="connsiteY15" fmla="*/ 3637503 h 3637503"/>
                <a:gd name="connsiteX16" fmla="*/ 984738 w 2672862"/>
                <a:gd name="connsiteY16" fmla="*/ 3486778 h 3637503"/>
                <a:gd name="connsiteX17" fmla="*/ 783771 w 2672862"/>
                <a:gd name="connsiteY17" fmla="*/ 3456633 h 3637503"/>
                <a:gd name="connsiteX18" fmla="*/ 954593 w 2672862"/>
                <a:gd name="connsiteY18" fmla="*/ 3346101 h 3637503"/>
                <a:gd name="connsiteX19" fmla="*/ 753626 w 2672862"/>
                <a:gd name="connsiteY19" fmla="*/ 3275763 h 3637503"/>
                <a:gd name="connsiteX20" fmla="*/ 914400 w 2672862"/>
                <a:gd name="connsiteY20" fmla="*/ 3175279 h 3637503"/>
                <a:gd name="connsiteX21" fmla="*/ 693336 w 2672862"/>
                <a:gd name="connsiteY21" fmla="*/ 3084844 h 3637503"/>
                <a:gd name="connsiteX22" fmla="*/ 934497 w 2672862"/>
                <a:gd name="connsiteY22" fmla="*/ 2803490 h 3637503"/>
                <a:gd name="connsiteX0" fmla="*/ 934497 w 2672862"/>
                <a:gd name="connsiteY0" fmla="*/ 3021204 h 3855217"/>
                <a:gd name="connsiteX1" fmla="*/ 924448 w 2672862"/>
                <a:gd name="connsiteY1" fmla="*/ 2438400 h 3855217"/>
                <a:gd name="connsiteX2" fmla="*/ 0 w 2672862"/>
                <a:gd name="connsiteY2" fmla="*/ 1634532 h 3855217"/>
                <a:gd name="connsiteX3" fmla="*/ 442128 w 2672862"/>
                <a:gd name="connsiteY3" fmla="*/ 237811 h 3855217"/>
                <a:gd name="connsiteX4" fmla="*/ 2069960 w 2672862"/>
                <a:gd name="connsiteY4" fmla="*/ 217714 h 3855217"/>
                <a:gd name="connsiteX5" fmla="*/ 2672862 w 2672862"/>
                <a:gd name="connsiteY5" fmla="*/ 1544096 h 3855217"/>
                <a:gd name="connsiteX6" fmla="*/ 1497204 w 2672862"/>
                <a:gd name="connsiteY6" fmla="*/ 2388158 h 3855217"/>
                <a:gd name="connsiteX7" fmla="*/ 1497204 w 2672862"/>
                <a:gd name="connsiteY7" fmla="*/ 3011156 h 3855217"/>
                <a:gd name="connsiteX8" fmla="*/ 1657978 w 2672862"/>
                <a:gd name="connsiteY8" fmla="*/ 3161881 h 3855217"/>
                <a:gd name="connsiteX9" fmla="*/ 1517301 w 2672862"/>
                <a:gd name="connsiteY9" fmla="*/ 3262365 h 3855217"/>
                <a:gd name="connsiteX10" fmla="*/ 1678075 w 2672862"/>
                <a:gd name="connsiteY10" fmla="*/ 3382945 h 3855217"/>
                <a:gd name="connsiteX11" fmla="*/ 1547446 w 2672862"/>
                <a:gd name="connsiteY11" fmla="*/ 3463332 h 3855217"/>
                <a:gd name="connsiteX12" fmla="*/ 1678075 w 2672862"/>
                <a:gd name="connsiteY12" fmla="*/ 3624105 h 3855217"/>
                <a:gd name="connsiteX13" fmla="*/ 1527349 w 2672862"/>
                <a:gd name="connsiteY13" fmla="*/ 3734637 h 3855217"/>
                <a:gd name="connsiteX14" fmla="*/ 1527349 w 2672862"/>
                <a:gd name="connsiteY14" fmla="*/ 3855217 h 3855217"/>
                <a:gd name="connsiteX15" fmla="*/ 984738 w 2672862"/>
                <a:gd name="connsiteY15" fmla="*/ 3855217 h 3855217"/>
                <a:gd name="connsiteX16" fmla="*/ 984738 w 2672862"/>
                <a:gd name="connsiteY16" fmla="*/ 3704492 h 3855217"/>
                <a:gd name="connsiteX17" fmla="*/ 783771 w 2672862"/>
                <a:gd name="connsiteY17" fmla="*/ 3674347 h 3855217"/>
                <a:gd name="connsiteX18" fmla="*/ 954593 w 2672862"/>
                <a:gd name="connsiteY18" fmla="*/ 3563815 h 3855217"/>
                <a:gd name="connsiteX19" fmla="*/ 753626 w 2672862"/>
                <a:gd name="connsiteY19" fmla="*/ 3493477 h 3855217"/>
                <a:gd name="connsiteX20" fmla="*/ 914400 w 2672862"/>
                <a:gd name="connsiteY20" fmla="*/ 3392993 h 3855217"/>
                <a:gd name="connsiteX21" fmla="*/ 693336 w 2672862"/>
                <a:gd name="connsiteY21" fmla="*/ 3302558 h 3855217"/>
                <a:gd name="connsiteX22" fmla="*/ 934497 w 2672862"/>
                <a:gd name="connsiteY22" fmla="*/ 3021204 h 3855217"/>
                <a:gd name="connsiteX0" fmla="*/ 934497 w 2768321"/>
                <a:gd name="connsiteY0" fmla="*/ 3021204 h 3855217"/>
                <a:gd name="connsiteX1" fmla="*/ 924448 w 2768321"/>
                <a:gd name="connsiteY1" fmla="*/ 2438400 h 3855217"/>
                <a:gd name="connsiteX2" fmla="*/ 0 w 2768321"/>
                <a:gd name="connsiteY2" fmla="*/ 1634532 h 3855217"/>
                <a:gd name="connsiteX3" fmla="*/ 442128 w 2768321"/>
                <a:gd name="connsiteY3" fmla="*/ 237811 h 3855217"/>
                <a:gd name="connsiteX4" fmla="*/ 2069960 w 2768321"/>
                <a:gd name="connsiteY4" fmla="*/ 217714 h 3855217"/>
                <a:gd name="connsiteX5" fmla="*/ 2672862 w 2768321"/>
                <a:gd name="connsiteY5" fmla="*/ 1544096 h 3855217"/>
                <a:gd name="connsiteX6" fmla="*/ 1497204 w 2768321"/>
                <a:gd name="connsiteY6" fmla="*/ 2388158 h 3855217"/>
                <a:gd name="connsiteX7" fmla="*/ 1497204 w 2768321"/>
                <a:gd name="connsiteY7" fmla="*/ 3011156 h 3855217"/>
                <a:gd name="connsiteX8" fmla="*/ 1657978 w 2768321"/>
                <a:gd name="connsiteY8" fmla="*/ 3161881 h 3855217"/>
                <a:gd name="connsiteX9" fmla="*/ 1517301 w 2768321"/>
                <a:gd name="connsiteY9" fmla="*/ 3262365 h 3855217"/>
                <a:gd name="connsiteX10" fmla="*/ 1678075 w 2768321"/>
                <a:gd name="connsiteY10" fmla="*/ 3382945 h 3855217"/>
                <a:gd name="connsiteX11" fmla="*/ 1547446 w 2768321"/>
                <a:gd name="connsiteY11" fmla="*/ 3463332 h 3855217"/>
                <a:gd name="connsiteX12" fmla="*/ 1678075 w 2768321"/>
                <a:gd name="connsiteY12" fmla="*/ 3624105 h 3855217"/>
                <a:gd name="connsiteX13" fmla="*/ 1527349 w 2768321"/>
                <a:gd name="connsiteY13" fmla="*/ 3734637 h 3855217"/>
                <a:gd name="connsiteX14" fmla="*/ 1527349 w 2768321"/>
                <a:gd name="connsiteY14" fmla="*/ 3855217 h 3855217"/>
                <a:gd name="connsiteX15" fmla="*/ 984738 w 2768321"/>
                <a:gd name="connsiteY15" fmla="*/ 3855217 h 3855217"/>
                <a:gd name="connsiteX16" fmla="*/ 984738 w 2768321"/>
                <a:gd name="connsiteY16" fmla="*/ 3704492 h 3855217"/>
                <a:gd name="connsiteX17" fmla="*/ 783771 w 2768321"/>
                <a:gd name="connsiteY17" fmla="*/ 3674347 h 3855217"/>
                <a:gd name="connsiteX18" fmla="*/ 954593 w 2768321"/>
                <a:gd name="connsiteY18" fmla="*/ 3563815 h 3855217"/>
                <a:gd name="connsiteX19" fmla="*/ 753626 w 2768321"/>
                <a:gd name="connsiteY19" fmla="*/ 3493477 h 3855217"/>
                <a:gd name="connsiteX20" fmla="*/ 914400 w 2768321"/>
                <a:gd name="connsiteY20" fmla="*/ 3392993 h 3855217"/>
                <a:gd name="connsiteX21" fmla="*/ 693336 w 2768321"/>
                <a:gd name="connsiteY21" fmla="*/ 3302558 h 3855217"/>
                <a:gd name="connsiteX22" fmla="*/ 934497 w 2768321"/>
                <a:gd name="connsiteY22" fmla="*/ 3021204 h 3855217"/>
                <a:gd name="connsiteX0" fmla="*/ 1014884 w 2848708"/>
                <a:gd name="connsiteY0" fmla="*/ 3021204 h 3855217"/>
                <a:gd name="connsiteX1" fmla="*/ 1004835 w 2848708"/>
                <a:gd name="connsiteY1" fmla="*/ 2438400 h 3855217"/>
                <a:gd name="connsiteX2" fmla="*/ 80387 w 2848708"/>
                <a:gd name="connsiteY2" fmla="*/ 1634532 h 3855217"/>
                <a:gd name="connsiteX3" fmla="*/ 522515 w 2848708"/>
                <a:gd name="connsiteY3" fmla="*/ 237811 h 3855217"/>
                <a:gd name="connsiteX4" fmla="*/ 2150347 w 2848708"/>
                <a:gd name="connsiteY4" fmla="*/ 217714 h 3855217"/>
                <a:gd name="connsiteX5" fmla="*/ 2753249 w 2848708"/>
                <a:gd name="connsiteY5" fmla="*/ 1544096 h 3855217"/>
                <a:gd name="connsiteX6" fmla="*/ 1577591 w 2848708"/>
                <a:gd name="connsiteY6" fmla="*/ 2388158 h 3855217"/>
                <a:gd name="connsiteX7" fmla="*/ 1577591 w 2848708"/>
                <a:gd name="connsiteY7" fmla="*/ 3011156 h 3855217"/>
                <a:gd name="connsiteX8" fmla="*/ 1738365 w 2848708"/>
                <a:gd name="connsiteY8" fmla="*/ 3161881 h 3855217"/>
                <a:gd name="connsiteX9" fmla="*/ 1597688 w 2848708"/>
                <a:gd name="connsiteY9" fmla="*/ 3262365 h 3855217"/>
                <a:gd name="connsiteX10" fmla="*/ 1758462 w 2848708"/>
                <a:gd name="connsiteY10" fmla="*/ 3382945 h 3855217"/>
                <a:gd name="connsiteX11" fmla="*/ 1627833 w 2848708"/>
                <a:gd name="connsiteY11" fmla="*/ 3463332 h 3855217"/>
                <a:gd name="connsiteX12" fmla="*/ 1758462 w 2848708"/>
                <a:gd name="connsiteY12" fmla="*/ 3624105 h 3855217"/>
                <a:gd name="connsiteX13" fmla="*/ 1607736 w 2848708"/>
                <a:gd name="connsiteY13" fmla="*/ 3734637 h 3855217"/>
                <a:gd name="connsiteX14" fmla="*/ 1607736 w 2848708"/>
                <a:gd name="connsiteY14" fmla="*/ 3855217 h 3855217"/>
                <a:gd name="connsiteX15" fmla="*/ 1065125 w 2848708"/>
                <a:gd name="connsiteY15" fmla="*/ 3855217 h 3855217"/>
                <a:gd name="connsiteX16" fmla="*/ 1065125 w 2848708"/>
                <a:gd name="connsiteY16" fmla="*/ 3704492 h 3855217"/>
                <a:gd name="connsiteX17" fmla="*/ 864158 w 2848708"/>
                <a:gd name="connsiteY17" fmla="*/ 3674347 h 3855217"/>
                <a:gd name="connsiteX18" fmla="*/ 1034980 w 2848708"/>
                <a:gd name="connsiteY18" fmla="*/ 3563815 h 3855217"/>
                <a:gd name="connsiteX19" fmla="*/ 834013 w 2848708"/>
                <a:gd name="connsiteY19" fmla="*/ 3493477 h 3855217"/>
                <a:gd name="connsiteX20" fmla="*/ 994787 w 2848708"/>
                <a:gd name="connsiteY20" fmla="*/ 3392993 h 3855217"/>
                <a:gd name="connsiteX21" fmla="*/ 773723 w 2848708"/>
                <a:gd name="connsiteY21" fmla="*/ 3302558 h 3855217"/>
                <a:gd name="connsiteX22" fmla="*/ 1014884 w 2848708"/>
                <a:gd name="connsiteY22" fmla="*/ 3021204 h 3855217"/>
                <a:gd name="connsiteX0" fmla="*/ 1014884 w 2848708"/>
                <a:gd name="connsiteY0" fmla="*/ 3233867 h 4067880"/>
                <a:gd name="connsiteX1" fmla="*/ 1004835 w 2848708"/>
                <a:gd name="connsiteY1" fmla="*/ 2651063 h 4067880"/>
                <a:gd name="connsiteX2" fmla="*/ 80387 w 2848708"/>
                <a:gd name="connsiteY2" fmla="*/ 1847195 h 4067880"/>
                <a:gd name="connsiteX3" fmla="*/ 522515 w 2848708"/>
                <a:gd name="connsiteY3" fmla="*/ 236136 h 4067880"/>
                <a:gd name="connsiteX4" fmla="*/ 2150347 w 2848708"/>
                <a:gd name="connsiteY4" fmla="*/ 430377 h 4067880"/>
                <a:gd name="connsiteX5" fmla="*/ 2753249 w 2848708"/>
                <a:gd name="connsiteY5" fmla="*/ 1756759 h 4067880"/>
                <a:gd name="connsiteX6" fmla="*/ 1577591 w 2848708"/>
                <a:gd name="connsiteY6" fmla="*/ 2600821 h 4067880"/>
                <a:gd name="connsiteX7" fmla="*/ 1577591 w 2848708"/>
                <a:gd name="connsiteY7" fmla="*/ 3223819 h 4067880"/>
                <a:gd name="connsiteX8" fmla="*/ 1738365 w 2848708"/>
                <a:gd name="connsiteY8" fmla="*/ 3374544 h 4067880"/>
                <a:gd name="connsiteX9" fmla="*/ 1597688 w 2848708"/>
                <a:gd name="connsiteY9" fmla="*/ 3475028 h 4067880"/>
                <a:gd name="connsiteX10" fmla="*/ 1758462 w 2848708"/>
                <a:gd name="connsiteY10" fmla="*/ 3595608 h 4067880"/>
                <a:gd name="connsiteX11" fmla="*/ 1627833 w 2848708"/>
                <a:gd name="connsiteY11" fmla="*/ 3675995 h 4067880"/>
                <a:gd name="connsiteX12" fmla="*/ 1758462 w 2848708"/>
                <a:gd name="connsiteY12" fmla="*/ 3836768 h 4067880"/>
                <a:gd name="connsiteX13" fmla="*/ 1607736 w 2848708"/>
                <a:gd name="connsiteY13" fmla="*/ 3947300 h 4067880"/>
                <a:gd name="connsiteX14" fmla="*/ 1607736 w 2848708"/>
                <a:gd name="connsiteY14" fmla="*/ 4067880 h 4067880"/>
                <a:gd name="connsiteX15" fmla="*/ 1065125 w 2848708"/>
                <a:gd name="connsiteY15" fmla="*/ 4067880 h 4067880"/>
                <a:gd name="connsiteX16" fmla="*/ 1065125 w 2848708"/>
                <a:gd name="connsiteY16" fmla="*/ 3917155 h 4067880"/>
                <a:gd name="connsiteX17" fmla="*/ 864158 w 2848708"/>
                <a:gd name="connsiteY17" fmla="*/ 3887010 h 4067880"/>
                <a:gd name="connsiteX18" fmla="*/ 1034980 w 2848708"/>
                <a:gd name="connsiteY18" fmla="*/ 3776478 h 4067880"/>
                <a:gd name="connsiteX19" fmla="*/ 834013 w 2848708"/>
                <a:gd name="connsiteY19" fmla="*/ 3706140 h 4067880"/>
                <a:gd name="connsiteX20" fmla="*/ 994787 w 2848708"/>
                <a:gd name="connsiteY20" fmla="*/ 3605656 h 4067880"/>
                <a:gd name="connsiteX21" fmla="*/ 773723 w 2848708"/>
                <a:gd name="connsiteY21" fmla="*/ 3515221 h 4067880"/>
                <a:gd name="connsiteX22" fmla="*/ 1014884 w 2848708"/>
                <a:gd name="connsiteY22" fmla="*/ 3233867 h 4067880"/>
                <a:gd name="connsiteX0" fmla="*/ 1014884 w 2848708"/>
                <a:gd name="connsiteY0" fmla="*/ 3342703 h 4176716"/>
                <a:gd name="connsiteX1" fmla="*/ 1004835 w 2848708"/>
                <a:gd name="connsiteY1" fmla="*/ 2759899 h 4176716"/>
                <a:gd name="connsiteX2" fmla="*/ 80387 w 2848708"/>
                <a:gd name="connsiteY2" fmla="*/ 1956031 h 4176716"/>
                <a:gd name="connsiteX3" fmla="*/ 522515 w 2848708"/>
                <a:gd name="connsiteY3" fmla="*/ 344972 h 4176716"/>
                <a:gd name="connsiteX4" fmla="*/ 2150347 w 2848708"/>
                <a:gd name="connsiteY4" fmla="*/ 253437 h 4176716"/>
                <a:gd name="connsiteX5" fmla="*/ 2753249 w 2848708"/>
                <a:gd name="connsiteY5" fmla="*/ 1865595 h 4176716"/>
                <a:gd name="connsiteX6" fmla="*/ 1577591 w 2848708"/>
                <a:gd name="connsiteY6" fmla="*/ 2709657 h 4176716"/>
                <a:gd name="connsiteX7" fmla="*/ 1577591 w 2848708"/>
                <a:gd name="connsiteY7" fmla="*/ 3332655 h 4176716"/>
                <a:gd name="connsiteX8" fmla="*/ 1738365 w 2848708"/>
                <a:gd name="connsiteY8" fmla="*/ 3483380 h 4176716"/>
                <a:gd name="connsiteX9" fmla="*/ 1597688 w 2848708"/>
                <a:gd name="connsiteY9" fmla="*/ 3583864 h 4176716"/>
                <a:gd name="connsiteX10" fmla="*/ 1758462 w 2848708"/>
                <a:gd name="connsiteY10" fmla="*/ 3704444 h 4176716"/>
                <a:gd name="connsiteX11" fmla="*/ 1627833 w 2848708"/>
                <a:gd name="connsiteY11" fmla="*/ 3784831 h 4176716"/>
                <a:gd name="connsiteX12" fmla="*/ 1758462 w 2848708"/>
                <a:gd name="connsiteY12" fmla="*/ 3945604 h 4176716"/>
                <a:gd name="connsiteX13" fmla="*/ 1607736 w 2848708"/>
                <a:gd name="connsiteY13" fmla="*/ 4056136 h 4176716"/>
                <a:gd name="connsiteX14" fmla="*/ 1607736 w 2848708"/>
                <a:gd name="connsiteY14" fmla="*/ 4176716 h 4176716"/>
                <a:gd name="connsiteX15" fmla="*/ 1065125 w 2848708"/>
                <a:gd name="connsiteY15" fmla="*/ 4176716 h 4176716"/>
                <a:gd name="connsiteX16" fmla="*/ 1065125 w 2848708"/>
                <a:gd name="connsiteY16" fmla="*/ 4025991 h 4176716"/>
                <a:gd name="connsiteX17" fmla="*/ 864158 w 2848708"/>
                <a:gd name="connsiteY17" fmla="*/ 3995846 h 4176716"/>
                <a:gd name="connsiteX18" fmla="*/ 1034980 w 2848708"/>
                <a:gd name="connsiteY18" fmla="*/ 3885314 h 4176716"/>
                <a:gd name="connsiteX19" fmla="*/ 834013 w 2848708"/>
                <a:gd name="connsiteY19" fmla="*/ 3814976 h 4176716"/>
                <a:gd name="connsiteX20" fmla="*/ 994787 w 2848708"/>
                <a:gd name="connsiteY20" fmla="*/ 3714492 h 4176716"/>
                <a:gd name="connsiteX21" fmla="*/ 773723 w 2848708"/>
                <a:gd name="connsiteY21" fmla="*/ 3624057 h 4176716"/>
                <a:gd name="connsiteX22" fmla="*/ 1014884 w 2848708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789742 w 2225551"/>
                <a:gd name="connsiteY0" fmla="*/ 3342703 h 4176716"/>
                <a:gd name="connsiteX1" fmla="*/ 779693 w 2225551"/>
                <a:gd name="connsiteY1" fmla="*/ 2759899 h 4176716"/>
                <a:gd name="connsiteX2" fmla="*/ 140965 w 2225551"/>
                <a:gd name="connsiteY2" fmla="*/ 1956031 h 4176716"/>
                <a:gd name="connsiteX3" fmla="*/ 297373 w 2225551"/>
                <a:gd name="connsiteY3" fmla="*/ 344972 h 4176716"/>
                <a:gd name="connsiteX4" fmla="*/ 1925205 w 2225551"/>
                <a:gd name="connsiteY4" fmla="*/ 253437 h 4176716"/>
                <a:gd name="connsiteX5" fmla="*/ 2099447 w 2225551"/>
                <a:gd name="connsiteY5" fmla="*/ 1865595 h 4176716"/>
                <a:gd name="connsiteX6" fmla="*/ 1352449 w 2225551"/>
                <a:gd name="connsiteY6" fmla="*/ 2709657 h 4176716"/>
                <a:gd name="connsiteX7" fmla="*/ 1352449 w 2225551"/>
                <a:gd name="connsiteY7" fmla="*/ 3332655 h 4176716"/>
                <a:gd name="connsiteX8" fmla="*/ 1513223 w 2225551"/>
                <a:gd name="connsiteY8" fmla="*/ 3483380 h 4176716"/>
                <a:gd name="connsiteX9" fmla="*/ 1372546 w 2225551"/>
                <a:gd name="connsiteY9" fmla="*/ 3583864 h 4176716"/>
                <a:gd name="connsiteX10" fmla="*/ 1533320 w 2225551"/>
                <a:gd name="connsiteY10" fmla="*/ 3704444 h 4176716"/>
                <a:gd name="connsiteX11" fmla="*/ 1402691 w 2225551"/>
                <a:gd name="connsiteY11" fmla="*/ 3784831 h 4176716"/>
                <a:gd name="connsiteX12" fmla="*/ 1533320 w 2225551"/>
                <a:gd name="connsiteY12" fmla="*/ 3945604 h 4176716"/>
                <a:gd name="connsiteX13" fmla="*/ 1382594 w 2225551"/>
                <a:gd name="connsiteY13" fmla="*/ 4056136 h 4176716"/>
                <a:gd name="connsiteX14" fmla="*/ 1382594 w 2225551"/>
                <a:gd name="connsiteY14" fmla="*/ 4176716 h 4176716"/>
                <a:gd name="connsiteX15" fmla="*/ 839983 w 2225551"/>
                <a:gd name="connsiteY15" fmla="*/ 4176716 h 4176716"/>
                <a:gd name="connsiteX16" fmla="*/ 839983 w 2225551"/>
                <a:gd name="connsiteY16" fmla="*/ 4025991 h 4176716"/>
                <a:gd name="connsiteX17" fmla="*/ 639016 w 2225551"/>
                <a:gd name="connsiteY17" fmla="*/ 3995846 h 4176716"/>
                <a:gd name="connsiteX18" fmla="*/ 809838 w 2225551"/>
                <a:gd name="connsiteY18" fmla="*/ 3885314 h 4176716"/>
                <a:gd name="connsiteX19" fmla="*/ 608871 w 2225551"/>
                <a:gd name="connsiteY19" fmla="*/ 3814976 h 4176716"/>
                <a:gd name="connsiteX20" fmla="*/ 769645 w 2225551"/>
                <a:gd name="connsiteY20" fmla="*/ 3714492 h 4176716"/>
                <a:gd name="connsiteX21" fmla="*/ 548581 w 2225551"/>
                <a:gd name="connsiteY21" fmla="*/ 3624057 h 4176716"/>
                <a:gd name="connsiteX22" fmla="*/ 789742 w 2225551"/>
                <a:gd name="connsiteY22" fmla="*/ 3342703 h 4176716"/>
                <a:gd name="connsiteX0" fmla="*/ 888075 w 2323884"/>
                <a:gd name="connsiteY0" fmla="*/ 3342703 h 4176716"/>
                <a:gd name="connsiteX1" fmla="*/ 878026 w 2323884"/>
                <a:gd name="connsiteY1" fmla="*/ 2759899 h 4176716"/>
                <a:gd name="connsiteX2" fmla="*/ 239298 w 2323884"/>
                <a:gd name="connsiteY2" fmla="*/ 1956031 h 4176716"/>
                <a:gd name="connsiteX3" fmla="*/ 395706 w 2323884"/>
                <a:gd name="connsiteY3" fmla="*/ 344972 h 4176716"/>
                <a:gd name="connsiteX4" fmla="*/ 2023538 w 2323884"/>
                <a:gd name="connsiteY4" fmla="*/ 253437 h 4176716"/>
                <a:gd name="connsiteX5" fmla="*/ 2197780 w 2323884"/>
                <a:gd name="connsiteY5" fmla="*/ 1865595 h 4176716"/>
                <a:gd name="connsiteX6" fmla="*/ 1450782 w 2323884"/>
                <a:gd name="connsiteY6" fmla="*/ 2709657 h 4176716"/>
                <a:gd name="connsiteX7" fmla="*/ 1450782 w 2323884"/>
                <a:gd name="connsiteY7" fmla="*/ 3332655 h 4176716"/>
                <a:gd name="connsiteX8" fmla="*/ 1611556 w 2323884"/>
                <a:gd name="connsiteY8" fmla="*/ 3483380 h 4176716"/>
                <a:gd name="connsiteX9" fmla="*/ 1470879 w 2323884"/>
                <a:gd name="connsiteY9" fmla="*/ 3583864 h 4176716"/>
                <a:gd name="connsiteX10" fmla="*/ 1631653 w 2323884"/>
                <a:gd name="connsiteY10" fmla="*/ 3704444 h 4176716"/>
                <a:gd name="connsiteX11" fmla="*/ 1501024 w 2323884"/>
                <a:gd name="connsiteY11" fmla="*/ 3784831 h 4176716"/>
                <a:gd name="connsiteX12" fmla="*/ 1631653 w 2323884"/>
                <a:gd name="connsiteY12" fmla="*/ 3945604 h 4176716"/>
                <a:gd name="connsiteX13" fmla="*/ 1480927 w 2323884"/>
                <a:gd name="connsiteY13" fmla="*/ 4056136 h 4176716"/>
                <a:gd name="connsiteX14" fmla="*/ 1480927 w 2323884"/>
                <a:gd name="connsiteY14" fmla="*/ 4176716 h 4176716"/>
                <a:gd name="connsiteX15" fmla="*/ 938316 w 2323884"/>
                <a:gd name="connsiteY15" fmla="*/ 4176716 h 4176716"/>
                <a:gd name="connsiteX16" fmla="*/ 938316 w 2323884"/>
                <a:gd name="connsiteY16" fmla="*/ 4025991 h 4176716"/>
                <a:gd name="connsiteX17" fmla="*/ 737349 w 2323884"/>
                <a:gd name="connsiteY17" fmla="*/ 3995846 h 4176716"/>
                <a:gd name="connsiteX18" fmla="*/ 908171 w 2323884"/>
                <a:gd name="connsiteY18" fmla="*/ 3885314 h 4176716"/>
                <a:gd name="connsiteX19" fmla="*/ 707204 w 2323884"/>
                <a:gd name="connsiteY19" fmla="*/ 3814976 h 4176716"/>
                <a:gd name="connsiteX20" fmla="*/ 867978 w 2323884"/>
                <a:gd name="connsiteY20" fmla="*/ 3714492 h 4176716"/>
                <a:gd name="connsiteX21" fmla="*/ 646914 w 2323884"/>
                <a:gd name="connsiteY21" fmla="*/ 3624057 h 4176716"/>
                <a:gd name="connsiteX22" fmla="*/ 888075 w 2323884"/>
                <a:gd name="connsiteY22" fmla="*/ 3342703 h 4176716"/>
                <a:gd name="connsiteX0" fmla="*/ 789742 w 2225551"/>
                <a:gd name="connsiteY0" fmla="*/ 3495835 h 4329848"/>
                <a:gd name="connsiteX1" fmla="*/ 779693 w 2225551"/>
                <a:gd name="connsiteY1" fmla="*/ 2913031 h 4329848"/>
                <a:gd name="connsiteX2" fmla="*/ 140965 w 2225551"/>
                <a:gd name="connsiteY2" fmla="*/ 2109163 h 4329848"/>
                <a:gd name="connsiteX3" fmla="*/ 297373 w 2225551"/>
                <a:gd name="connsiteY3" fmla="*/ 283766 h 4329848"/>
                <a:gd name="connsiteX4" fmla="*/ 1925205 w 2225551"/>
                <a:gd name="connsiteY4" fmla="*/ 406569 h 4329848"/>
                <a:gd name="connsiteX5" fmla="*/ 2099447 w 2225551"/>
                <a:gd name="connsiteY5" fmla="*/ 2018727 h 4329848"/>
                <a:gd name="connsiteX6" fmla="*/ 1352449 w 2225551"/>
                <a:gd name="connsiteY6" fmla="*/ 2862789 h 4329848"/>
                <a:gd name="connsiteX7" fmla="*/ 1352449 w 2225551"/>
                <a:gd name="connsiteY7" fmla="*/ 3485787 h 4329848"/>
                <a:gd name="connsiteX8" fmla="*/ 1513223 w 2225551"/>
                <a:gd name="connsiteY8" fmla="*/ 3636512 h 4329848"/>
                <a:gd name="connsiteX9" fmla="*/ 1372546 w 2225551"/>
                <a:gd name="connsiteY9" fmla="*/ 3736996 h 4329848"/>
                <a:gd name="connsiteX10" fmla="*/ 1533320 w 2225551"/>
                <a:gd name="connsiteY10" fmla="*/ 3857576 h 4329848"/>
                <a:gd name="connsiteX11" fmla="*/ 1402691 w 2225551"/>
                <a:gd name="connsiteY11" fmla="*/ 3937963 h 4329848"/>
                <a:gd name="connsiteX12" fmla="*/ 1533320 w 2225551"/>
                <a:gd name="connsiteY12" fmla="*/ 4098736 h 4329848"/>
                <a:gd name="connsiteX13" fmla="*/ 1382594 w 2225551"/>
                <a:gd name="connsiteY13" fmla="*/ 4209268 h 4329848"/>
                <a:gd name="connsiteX14" fmla="*/ 1382594 w 2225551"/>
                <a:gd name="connsiteY14" fmla="*/ 4329848 h 4329848"/>
                <a:gd name="connsiteX15" fmla="*/ 839983 w 2225551"/>
                <a:gd name="connsiteY15" fmla="*/ 4329848 h 4329848"/>
                <a:gd name="connsiteX16" fmla="*/ 839983 w 2225551"/>
                <a:gd name="connsiteY16" fmla="*/ 4179123 h 4329848"/>
                <a:gd name="connsiteX17" fmla="*/ 639016 w 2225551"/>
                <a:gd name="connsiteY17" fmla="*/ 4148978 h 4329848"/>
                <a:gd name="connsiteX18" fmla="*/ 809838 w 2225551"/>
                <a:gd name="connsiteY18" fmla="*/ 4038446 h 4329848"/>
                <a:gd name="connsiteX19" fmla="*/ 608871 w 2225551"/>
                <a:gd name="connsiteY19" fmla="*/ 3968108 h 4329848"/>
                <a:gd name="connsiteX20" fmla="*/ 769645 w 2225551"/>
                <a:gd name="connsiteY20" fmla="*/ 3867624 h 4329848"/>
                <a:gd name="connsiteX21" fmla="*/ 548581 w 2225551"/>
                <a:gd name="connsiteY21" fmla="*/ 3777189 h 4329848"/>
                <a:gd name="connsiteX22" fmla="*/ 789742 w 2225551"/>
                <a:gd name="connsiteY22" fmla="*/ 3495835 h 432984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39807 w 2497151"/>
                <a:gd name="connsiteY12" fmla="*/ 4382734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96261 w 2497151"/>
                <a:gd name="connsiteY19" fmla="*/ 4244561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1066 w 2497151"/>
                <a:gd name="connsiteY19" fmla="*/ 419933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549908"/>
                <a:gd name="connsiteY0" fmla="*/ 3764765 h 4689207"/>
                <a:gd name="connsiteX1" fmla="*/ 1053992 w 2549908"/>
                <a:gd name="connsiteY1" fmla="*/ 3181961 h 4689207"/>
                <a:gd name="connsiteX2" fmla="*/ 415264 w 2549908"/>
                <a:gd name="connsiteY2" fmla="*/ 2378093 h 4689207"/>
                <a:gd name="connsiteX3" fmla="*/ 571672 w 2549908"/>
                <a:gd name="connsiteY3" fmla="*/ 552696 h 4689207"/>
                <a:gd name="connsiteX4" fmla="*/ 2199504 w 2549908"/>
                <a:gd name="connsiteY4" fmla="*/ 675499 h 4689207"/>
                <a:gd name="connsiteX5" fmla="*/ 2373746 w 2549908"/>
                <a:gd name="connsiteY5" fmla="*/ 2287657 h 4689207"/>
                <a:gd name="connsiteX6" fmla="*/ 1626748 w 2549908"/>
                <a:gd name="connsiteY6" fmla="*/ 3131719 h 4689207"/>
                <a:gd name="connsiteX7" fmla="*/ 1483840 w 2549908"/>
                <a:gd name="connsiteY7" fmla="*/ 3754717 h 4689207"/>
                <a:gd name="connsiteX8" fmla="*/ 1704618 w 2549908"/>
                <a:gd name="connsiteY8" fmla="*/ 3882834 h 4689207"/>
                <a:gd name="connsiteX9" fmla="*/ 1609179 w 2549908"/>
                <a:gd name="connsiteY9" fmla="*/ 4043602 h 4689207"/>
                <a:gd name="connsiteX10" fmla="*/ 1724751 w 2549908"/>
                <a:gd name="connsiteY10" fmla="*/ 4171716 h 4689207"/>
                <a:gd name="connsiteX11" fmla="*/ 1654400 w 2549908"/>
                <a:gd name="connsiteY11" fmla="*/ 4267181 h 4689207"/>
                <a:gd name="connsiteX12" fmla="*/ 1739807 w 2549908"/>
                <a:gd name="connsiteY12" fmla="*/ 4382734 h 4689207"/>
                <a:gd name="connsiteX13" fmla="*/ 1656893 w 2549908"/>
                <a:gd name="connsiteY13" fmla="*/ 4478198 h 4689207"/>
                <a:gd name="connsiteX14" fmla="*/ 1656893 w 2549908"/>
                <a:gd name="connsiteY14" fmla="*/ 4598778 h 4689207"/>
                <a:gd name="connsiteX15" fmla="*/ 1114282 w 2549908"/>
                <a:gd name="connsiteY15" fmla="*/ 4598778 h 4689207"/>
                <a:gd name="connsiteX16" fmla="*/ 1114282 w 2549908"/>
                <a:gd name="connsiteY16" fmla="*/ 4448053 h 4689207"/>
                <a:gd name="connsiteX17" fmla="*/ 996217 w 2549908"/>
                <a:gd name="connsiteY17" fmla="*/ 4380224 h 4689207"/>
                <a:gd name="connsiteX18" fmla="*/ 1084137 w 2549908"/>
                <a:gd name="connsiteY18" fmla="*/ 4307376 h 4689207"/>
                <a:gd name="connsiteX19" fmla="*/ 951066 w 2549908"/>
                <a:gd name="connsiteY19" fmla="*/ 4199334 h 4689207"/>
                <a:gd name="connsiteX20" fmla="*/ 1027547 w 2549908"/>
                <a:gd name="connsiteY20" fmla="*/ 4073381 h 4689207"/>
                <a:gd name="connsiteX21" fmla="*/ 973284 w 2549908"/>
                <a:gd name="connsiteY21" fmla="*/ 3936968 h 4689207"/>
                <a:gd name="connsiteX22" fmla="*/ 1206885 w 2549908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34"/>
                <a:gd name="connsiteX1" fmla="*/ 1053992 w 2625716"/>
                <a:gd name="connsiteY1" fmla="*/ 3181961 h 4689234"/>
                <a:gd name="connsiteX2" fmla="*/ 415264 w 2625716"/>
                <a:gd name="connsiteY2" fmla="*/ 2378093 h 4689234"/>
                <a:gd name="connsiteX3" fmla="*/ 571672 w 2625716"/>
                <a:gd name="connsiteY3" fmla="*/ 552696 h 4689234"/>
                <a:gd name="connsiteX4" fmla="*/ 2199504 w 2625716"/>
                <a:gd name="connsiteY4" fmla="*/ 675499 h 4689234"/>
                <a:gd name="connsiteX5" fmla="*/ 2373746 w 2625716"/>
                <a:gd name="connsiteY5" fmla="*/ 2287657 h 4689234"/>
                <a:gd name="connsiteX6" fmla="*/ 1626748 w 2625716"/>
                <a:gd name="connsiteY6" fmla="*/ 3131719 h 4689234"/>
                <a:gd name="connsiteX7" fmla="*/ 1483840 w 2625716"/>
                <a:gd name="connsiteY7" fmla="*/ 3754717 h 4689234"/>
                <a:gd name="connsiteX8" fmla="*/ 1704618 w 2625716"/>
                <a:gd name="connsiteY8" fmla="*/ 3882834 h 4689234"/>
                <a:gd name="connsiteX9" fmla="*/ 1609179 w 2625716"/>
                <a:gd name="connsiteY9" fmla="*/ 4043602 h 4689234"/>
                <a:gd name="connsiteX10" fmla="*/ 1724751 w 2625716"/>
                <a:gd name="connsiteY10" fmla="*/ 4171716 h 4689234"/>
                <a:gd name="connsiteX11" fmla="*/ 1654400 w 2625716"/>
                <a:gd name="connsiteY11" fmla="*/ 4267181 h 4689234"/>
                <a:gd name="connsiteX12" fmla="*/ 1739807 w 2625716"/>
                <a:gd name="connsiteY12" fmla="*/ 4382734 h 4689234"/>
                <a:gd name="connsiteX13" fmla="*/ 1656893 w 2625716"/>
                <a:gd name="connsiteY13" fmla="*/ 4478198 h 4689234"/>
                <a:gd name="connsiteX14" fmla="*/ 1656893 w 2625716"/>
                <a:gd name="connsiteY14" fmla="*/ 4598778 h 4689234"/>
                <a:gd name="connsiteX15" fmla="*/ 911622 w 2625716"/>
                <a:gd name="connsiteY15" fmla="*/ 4598807 h 4689234"/>
                <a:gd name="connsiteX16" fmla="*/ 1114282 w 2625716"/>
                <a:gd name="connsiteY16" fmla="*/ 4448053 h 4689234"/>
                <a:gd name="connsiteX17" fmla="*/ 996217 w 2625716"/>
                <a:gd name="connsiteY17" fmla="*/ 4380224 h 4689234"/>
                <a:gd name="connsiteX18" fmla="*/ 1084137 w 2625716"/>
                <a:gd name="connsiteY18" fmla="*/ 4307376 h 4689234"/>
                <a:gd name="connsiteX19" fmla="*/ 951066 w 2625716"/>
                <a:gd name="connsiteY19" fmla="*/ 4199334 h 4689234"/>
                <a:gd name="connsiteX20" fmla="*/ 1027547 w 2625716"/>
                <a:gd name="connsiteY20" fmla="*/ 4073381 h 4689234"/>
                <a:gd name="connsiteX21" fmla="*/ 973284 w 2625716"/>
                <a:gd name="connsiteY21" fmla="*/ 3936968 h 4689234"/>
                <a:gd name="connsiteX22" fmla="*/ 1206885 w 2625716"/>
                <a:gd name="connsiteY22" fmla="*/ 3764765 h 4689234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11622 w 2625716"/>
                <a:gd name="connsiteY15" fmla="*/ 4598807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73284 w 2625716"/>
                <a:gd name="connsiteY21" fmla="*/ 3936968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96217 w 2625716"/>
                <a:gd name="connsiteY17" fmla="*/ 4380224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73284 w 2625716"/>
                <a:gd name="connsiteY21" fmla="*/ 3936968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22751 w 2625716"/>
                <a:gd name="connsiteY8" fmla="*/ 3871941 h 4739835"/>
                <a:gd name="connsiteX9" fmla="*/ 1627314 w 2625716"/>
                <a:gd name="connsiteY9" fmla="*/ 4007311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27314 w 2625716"/>
                <a:gd name="connsiteY9" fmla="*/ 4007311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86 w 2625716"/>
                <a:gd name="connsiteY13" fmla="*/ 4503584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00421"/>
                <a:gd name="connsiteX1" fmla="*/ 1053992 w 2625716"/>
                <a:gd name="connsiteY1" fmla="*/ 3181961 h 4700421"/>
                <a:gd name="connsiteX2" fmla="*/ 415264 w 2625716"/>
                <a:gd name="connsiteY2" fmla="*/ 2378093 h 4700421"/>
                <a:gd name="connsiteX3" fmla="*/ 571672 w 2625716"/>
                <a:gd name="connsiteY3" fmla="*/ 552696 h 4700421"/>
                <a:gd name="connsiteX4" fmla="*/ 2199504 w 2625716"/>
                <a:gd name="connsiteY4" fmla="*/ 675499 h 4700421"/>
                <a:gd name="connsiteX5" fmla="*/ 2373746 w 2625716"/>
                <a:gd name="connsiteY5" fmla="*/ 2287657 h 4700421"/>
                <a:gd name="connsiteX6" fmla="*/ 1626748 w 2625716"/>
                <a:gd name="connsiteY6" fmla="*/ 3131719 h 4700421"/>
                <a:gd name="connsiteX7" fmla="*/ 1483840 w 2625716"/>
                <a:gd name="connsiteY7" fmla="*/ 3754717 h 4700421"/>
                <a:gd name="connsiteX8" fmla="*/ 1722751 w 2625716"/>
                <a:gd name="connsiteY8" fmla="*/ 3871941 h 4700421"/>
                <a:gd name="connsiteX9" fmla="*/ 1627314 w 2625716"/>
                <a:gd name="connsiteY9" fmla="*/ 4007311 h 4700421"/>
                <a:gd name="connsiteX10" fmla="*/ 1742885 w 2625716"/>
                <a:gd name="connsiteY10" fmla="*/ 4135424 h 4700421"/>
                <a:gd name="connsiteX11" fmla="*/ 1654400 w 2625716"/>
                <a:gd name="connsiteY11" fmla="*/ 4267181 h 4700421"/>
                <a:gd name="connsiteX12" fmla="*/ 1739807 w 2625716"/>
                <a:gd name="connsiteY12" fmla="*/ 4382734 h 4700421"/>
                <a:gd name="connsiteX13" fmla="*/ 1656886 w 2625716"/>
                <a:gd name="connsiteY13" fmla="*/ 4503584 h 4700421"/>
                <a:gd name="connsiteX14" fmla="*/ 1732848 w 2625716"/>
                <a:gd name="connsiteY14" fmla="*/ 4649414 h 4700421"/>
                <a:gd name="connsiteX15" fmla="*/ 1250742 w 2625716"/>
                <a:gd name="connsiteY15" fmla="*/ 4698033 h 4700421"/>
                <a:gd name="connsiteX16" fmla="*/ 962419 w 2625716"/>
                <a:gd name="connsiteY16" fmla="*/ 4635090 h 4700421"/>
                <a:gd name="connsiteX17" fmla="*/ 1041714 w 2625716"/>
                <a:gd name="connsiteY17" fmla="*/ 4502465 h 4700421"/>
                <a:gd name="connsiteX18" fmla="*/ 949050 w 2625716"/>
                <a:gd name="connsiteY18" fmla="*/ 4380225 h 4700421"/>
                <a:gd name="connsiteX19" fmla="*/ 1055109 w 2625716"/>
                <a:gd name="connsiteY19" fmla="*/ 4260198 h 4700421"/>
                <a:gd name="connsiteX20" fmla="*/ 943807 w 2625716"/>
                <a:gd name="connsiteY20" fmla="*/ 4137647 h 4700421"/>
                <a:gd name="connsiteX21" fmla="*/ 1060199 w 2625716"/>
                <a:gd name="connsiteY21" fmla="*/ 4018948 h 4700421"/>
                <a:gd name="connsiteX22" fmla="*/ 958766 w 2625716"/>
                <a:gd name="connsiteY22" fmla="*/ 3882529 h 4700421"/>
                <a:gd name="connsiteX23" fmla="*/ 1206885 w 2625716"/>
                <a:gd name="connsiteY23" fmla="*/ 3764765 h 4700421"/>
                <a:gd name="connsiteX0" fmla="*/ 1206885 w 2625716"/>
                <a:gd name="connsiteY0" fmla="*/ 3764765 h 4708214"/>
                <a:gd name="connsiteX1" fmla="*/ 1053992 w 2625716"/>
                <a:gd name="connsiteY1" fmla="*/ 3181961 h 4708214"/>
                <a:gd name="connsiteX2" fmla="*/ 415264 w 2625716"/>
                <a:gd name="connsiteY2" fmla="*/ 2378093 h 4708214"/>
                <a:gd name="connsiteX3" fmla="*/ 571672 w 2625716"/>
                <a:gd name="connsiteY3" fmla="*/ 552696 h 4708214"/>
                <a:gd name="connsiteX4" fmla="*/ 2199504 w 2625716"/>
                <a:gd name="connsiteY4" fmla="*/ 675499 h 4708214"/>
                <a:gd name="connsiteX5" fmla="*/ 2373746 w 2625716"/>
                <a:gd name="connsiteY5" fmla="*/ 2287657 h 4708214"/>
                <a:gd name="connsiteX6" fmla="*/ 1626748 w 2625716"/>
                <a:gd name="connsiteY6" fmla="*/ 3131719 h 4708214"/>
                <a:gd name="connsiteX7" fmla="*/ 1483840 w 2625716"/>
                <a:gd name="connsiteY7" fmla="*/ 3754717 h 4708214"/>
                <a:gd name="connsiteX8" fmla="*/ 1722751 w 2625716"/>
                <a:gd name="connsiteY8" fmla="*/ 3871941 h 4708214"/>
                <a:gd name="connsiteX9" fmla="*/ 1627314 w 2625716"/>
                <a:gd name="connsiteY9" fmla="*/ 4007311 h 4708214"/>
                <a:gd name="connsiteX10" fmla="*/ 1742885 w 2625716"/>
                <a:gd name="connsiteY10" fmla="*/ 4135424 h 4708214"/>
                <a:gd name="connsiteX11" fmla="*/ 1654400 w 2625716"/>
                <a:gd name="connsiteY11" fmla="*/ 4267181 h 4708214"/>
                <a:gd name="connsiteX12" fmla="*/ 1739807 w 2625716"/>
                <a:gd name="connsiteY12" fmla="*/ 4382734 h 4708214"/>
                <a:gd name="connsiteX13" fmla="*/ 1656886 w 2625716"/>
                <a:gd name="connsiteY13" fmla="*/ 4503584 h 4708214"/>
                <a:gd name="connsiteX14" fmla="*/ 1732848 w 2625716"/>
                <a:gd name="connsiteY14" fmla="*/ 4649414 h 4708214"/>
                <a:gd name="connsiteX15" fmla="*/ 1506359 w 2625716"/>
                <a:gd name="connsiteY15" fmla="*/ 4696184 h 4708214"/>
                <a:gd name="connsiteX16" fmla="*/ 1250742 w 2625716"/>
                <a:gd name="connsiteY16" fmla="*/ 4698033 h 4708214"/>
                <a:gd name="connsiteX17" fmla="*/ 962419 w 2625716"/>
                <a:gd name="connsiteY17" fmla="*/ 4635090 h 4708214"/>
                <a:gd name="connsiteX18" fmla="*/ 1041714 w 2625716"/>
                <a:gd name="connsiteY18" fmla="*/ 4502465 h 4708214"/>
                <a:gd name="connsiteX19" fmla="*/ 949050 w 2625716"/>
                <a:gd name="connsiteY19" fmla="*/ 4380225 h 4708214"/>
                <a:gd name="connsiteX20" fmla="*/ 1055109 w 2625716"/>
                <a:gd name="connsiteY20" fmla="*/ 4260198 h 4708214"/>
                <a:gd name="connsiteX21" fmla="*/ 943807 w 2625716"/>
                <a:gd name="connsiteY21" fmla="*/ 4137647 h 4708214"/>
                <a:gd name="connsiteX22" fmla="*/ 1060199 w 2625716"/>
                <a:gd name="connsiteY22" fmla="*/ 4018948 h 4708214"/>
                <a:gd name="connsiteX23" fmla="*/ 958766 w 2625716"/>
                <a:gd name="connsiteY23" fmla="*/ 3882529 h 4708214"/>
                <a:gd name="connsiteX24" fmla="*/ 1206885 w 2625716"/>
                <a:gd name="connsiteY24" fmla="*/ 3764765 h 4708214"/>
                <a:gd name="connsiteX0" fmla="*/ 1206885 w 2625716"/>
                <a:gd name="connsiteY0" fmla="*/ 3764765 h 4704286"/>
                <a:gd name="connsiteX1" fmla="*/ 1053992 w 2625716"/>
                <a:gd name="connsiteY1" fmla="*/ 3181961 h 4704286"/>
                <a:gd name="connsiteX2" fmla="*/ 415264 w 2625716"/>
                <a:gd name="connsiteY2" fmla="*/ 2378093 h 4704286"/>
                <a:gd name="connsiteX3" fmla="*/ 571672 w 2625716"/>
                <a:gd name="connsiteY3" fmla="*/ 552696 h 4704286"/>
                <a:gd name="connsiteX4" fmla="*/ 2199504 w 2625716"/>
                <a:gd name="connsiteY4" fmla="*/ 675499 h 4704286"/>
                <a:gd name="connsiteX5" fmla="*/ 2373746 w 2625716"/>
                <a:gd name="connsiteY5" fmla="*/ 2287657 h 4704286"/>
                <a:gd name="connsiteX6" fmla="*/ 1626748 w 2625716"/>
                <a:gd name="connsiteY6" fmla="*/ 3131719 h 4704286"/>
                <a:gd name="connsiteX7" fmla="*/ 1483840 w 2625716"/>
                <a:gd name="connsiteY7" fmla="*/ 3754717 h 4704286"/>
                <a:gd name="connsiteX8" fmla="*/ 1722751 w 2625716"/>
                <a:gd name="connsiteY8" fmla="*/ 3871941 h 4704286"/>
                <a:gd name="connsiteX9" fmla="*/ 1627314 w 2625716"/>
                <a:gd name="connsiteY9" fmla="*/ 4007311 h 4704286"/>
                <a:gd name="connsiteX10" fmla="*/ 1742885 w 2625716"/>
                <a:gd name="connsiteY10" fmla="*/ 4135424 h 4704286"/>
                <a:gd name="connsiteX11" fmla="*/ 1654400 w 2625716"/>
                <a:gd name="connsiteY11" fmla="*/ 4267181 h 4704286"/>
                <a:gd name="connsiteX12" fmla="*/ 1739807 w 2625716"/>
                <a:gd name="connsiteY12" fmla="*/ 4382734 h 4704286"/>
                <a:gd name="connsiteX13" fmla="*/ 1656886 w 2625716"/>
                <a:gd name="connsiteY13" fmla="*/ 4503584 h 4704286"/>
                <a:gd name="connsiteX14" fmla="*/ 1732848 w 2625716"/>
                <a:gd name="connsiteY14" fmla="*/ 4649414 h 4704286"/>
                <a:gd name="connsiteX15" fmla="*/ 1506359 w 2625716"/>
                <a:gd name="connsiteY15" fmla="*/ 4696184 h 4704286"/>
                <a:gd name="connsiteX16" fmla="*/ 1250742 w 2625716"/>
                <a:gd name="connsiteY16" fmla="*/ 4698033 h 4704286"/>
                <a:gd name="connsiteX17" fmla="*/ 1110921 w 2625716"/>
                <a:gd name="connsiteY17" fmla="*/ 4689628 h 4704286"/>
                <a:gd name="connsiteX18" fmla="*/ 962419 w 2625716"/>
                <a:gd name="connsiteY18" fmla="*/ 4635090 h 4704286"/>
                <a:gd name="connsiteX19" fmla="*/ 1041714 w 2625716"/>
                <a:gd name="connsiteY19" fmla="*/ 4502465 h 4704286"/>
                <a:gd name="connsiteX20" fmla="*/ 949050 w 2625716"/>
                <a:gd name="connsiteY20" fmla="*/ 4380225 h 4704286"/>
                <a:gd name="connsiteX21" fmla="*/ 1055109 w 2625716"/>
                <a:gd name="connsiteY21" fmla="*/ 4260198 h 4704286"/>
                <a:gd name="connsiteX22" fmla="*/ 943807 w 2625716"/>
                <a:gd name="connsiteY22" fmla="*/ 4137647 h 4704286"/>
                <a:gd name="connsiteX23" fmla="*/ 1060199 w 2625716"/>
                <a:gd name="connsiteY23" fmla="*/ 4018948 h 4704286"/>
                <a:gd name="connsiteX24" fmla="*/ 958766 w 2625716"/>
                <a:gd name="connsiteY24" fmla="*/ 3882529 h 4704286"/>
                <a:gd name="connsiteX25" fmla="*/ 1206885 w 2625716"/>
                <a:gd name="connsiteY25" fmla="*/ 3764765 h 4704286"/>
                <a:gd name="connsiteX0" fmla="*/ 1206885 w 2625716"/>
                <a:gd name="connsiteY0" fmla="*/ 3764765 h 4852392"/>
                <a:gd name="connsiteX1" fmla="*/ 1053992 w 2625716"/>
                <a:gd name="connsiteY1" fmla="*/ 3181961 h 4852392"/>
                <a:gd name="connsiteX2" fmla="*/ 415264 w 2625716"/>
                <a:gd name="connsiteY2" fmla="*/ 2378093 h 4852392"/>
                <a:gd name="connsiteX3" fmla="*/ 571672 w 2625716"/>
                <a:gd name="connsiteY3" fmla="*/ 552696 h 4852392"/>
                <a:gd name="connsiteX4" fmla="*/ 2199504 w 2625716"/>
                <a:gd name="connsiteY4" fmla="*/ 675499 h 4852392"/>
                <a:gd name="connsiteX5" fmla="*/ 2373746 w 2625716"/>
                <a:gd name="connsiteY5" fmla="*/ 2287657 h 4852392"/>
                <a:gd name="connsiteX6" fmla="*/ 1626748 w 2625716"/>
                <a:gd name="connsiteY6" fmla="*/ 3131719 h 4852392"/>
                <a:gd name="connsiteX7" fmla="*/ 1483840 w 2625716"/>
                <a:gd name="connsiteY7" fmla="*/ 3754717 h 4852392"/>
                <a:gd name="connsiteX8" fmla="*/ 1722751 w 2625716"/>
                <a:gd name="connsiteY8" fmla="*/ 3871941 h 4852392"/>
                <a:gd name="connsiteX9" fmla="*/ 1627314 w 2625716"/>
                <a:gd name="connsiteY9" fmla="*/ 4007311 h 4852392"/>
                <a:gd name="connsiteX10" fmla="*/ 1742885 w 2625716"/>
                <a:gd name="connsiteY10" fmla="*/ 4135424 h 4852392"/>
                <a:gd name="connsiteX11" fmla="*/ 1654400 w 2625716"/>
                <a:gd name="connsiteY11" fmla="*/ 4267181 h 4852392"/>
                <a:gd name="connsiteX12" fmla="*/ 1739807 w 2625716"/>
                <a:gd name="connsiteY12" fmla="*/ 4382734 h 4852392"/>
                <a:gd name="connsiteX13" fmla="*/ 1656886 w 2625716"/>
                <a:gd name="connsiteY13" fmla="*/ 4503584 h 4852392"/>
                <a:gd name="connsiteX14" fmla="*/ 1732848 w 2625716"/>
                <a:gd name="connsiteY14" fmla="*/ 4649414 h 4852392"/>
                <a:gd name="connsiteX15" fmla="*/ 1506359 w 2625716"/>
                <a:gd name="connsiteY15" fmla="*/ 4696184 h 4852392"/>
                <a:gd name="connsiteX16" fmla="*/ 1324312 w 2625716"/>
                <a:gd name="connsiteY16" fmla="*/ 4851298 h 4852392"/>
                <a:gd name="connsiteX17" fmla="*/ 1110921 w 2625716"/>
                <a:gd name="connsiteY17" fmla="*/ 4689628 h 4852392"/>
                <a:gd name="connsiteX18" fmla="*/ 962419 w 2625716"/>
                <a:gd name="connsiteY18" fmla="*/ 4635090 h 4852392"/>
                <a:gd name="connsiteX19" fmla="*/ 1041714 w 2625716"/>
                <a:gd name="connsiteY19" fmla="*/ 4502465 h 4852392"/>
                <a:gd name="connsiteX20" fmla="*/ 949050 w 2625716"/>
                <a:gd name="connsiteY20" fmla="*/ 4380225 h 4852392"/>
                <a:gd name="connsiteX21" fmla="*/ 1055109 w 2625716"/>
                <a:gd name="connsiteY21" fmla="*/ 4260198 h 4852392"/>
                <a:gd name="connsiteX22" fmla="*/ 943807 w 2625716"/>
                <a:gd name="connsiteY22" fmla="*/ 4137647 h 4852392"/>
                <a:gd name="connsiteX23" fmla="*/ 1060199 w 2625716"/>
                <a:gd name="connsiteY23" fmla="*/ 4018948 h 4852392"/>
                <a:gd name="connsiteX24" fmla="*/ 958766 w 2625716"/>
                <a:gd name="connsiteY24" fmla="*/ 3882529 h 4852392"/>
                <a:gd name="connsiteX25" fmla="*/ 1206885 w 2625716"/>
                <a:gd name="connsiteY25" fmla="*/ 3764765 h 4852392"/>
                <a:gd name="connsiteX0" fmla="*/ 1206885 w 2625716"/>
                <a:gd name="connsiteY0" fmla="*/ 3764765 h 4855429"/>
                <a:gd name="connsiteX1" fmla="*/ 1053992 w 2625716"/>
                <a:gd name="connsiteY1" fmla="*/ 3181961 h 4855429"/>
                <a:gd name="connsiteX2" fmla="*/ 415264 w 2625716"/>
                <a:gd name="connsiteY2" fmla="*/ 2378093 h 4855429"/>
                <a:gd name="connsiteX3" fmla="*/ 571672 w 2625716"/>
                <a:gd name="connsiteY3" fmla="*/ 552696 h 4855429"/>
                <a:gd name="connsiteX4" fmla="*/ 2199504 w 2625716"/>
                <a:gd name="connsiteY4" fmla="*/ 675499 h 4855429"/>
                <a:gd name="connsiteX5" fmla="*/ 2373746 w 2625716"/>
                <a:gd name="connsiteY5" fmla="*/ 2287657 h 4855429"/>
                <a:gd name="connsiteX6" fmla="*/ 1626748 w 2625716"/>
                <a:gd name="connsiteY6" fmla="*/ 3131719 h 4855429"/>
                <a:gd name="connsiteX7" fmla="*/ 1483840 w 2625716"/>
                <a:gd name="connsiteY7" fmla="*/ 3754717 h 4855429"/>
                <a:gd name="connsiteX8" fmla="*/ 1722751 w 2625716"/>
                <a:gd name="connsiteY8" fmla="*/ 3871941 h 4855429"/>
                <a:gd name="connsiteX9" fmla="*/ 1627314 w 2625716"/>
                <a:gd name="connsiteY9" fmla="*/ 4007311 h 4855429"/>
                <a:gd name="connsiteX10" fmla="*/ 1742885 w 2625716"/>
                <a:gd name="connsiteY10" fmla="*/ 4135424 h 4855429"/>
                <a:gd name="connsiteX11" fmla="*/ 1654400 w 2625716"/>
                <a:gd name="connsiteY11" fmla="*/ 4267181 h 4855429"/>
                <a:gd name="connsiteX12" fmla="*/ 1739807 w 2625716"/>
                <a:gd name="connsiteY12" fmla="*/ 4382734 h 4855429"/>
                <a:gd name="connsiteX13" fmla="*/ 1656886 w 2625716"/>
                <a:gd name="connsiteY13" fmla="*/ 4503584 h 4855429"/>
                <a:gd name="connsiteX14" fmla="*/ 1732848 w 2625716"/>
                <a:gd name="connsiteY14" fmla="*/ 4649414 h 4855429"/>
                <a:gd name="connsiteX15" fmla="*/ 1506359 w 2625716"/>
                <a:gd name="connsiteY15" fmla="*/ 4696184 h 4855429"/>
                <a:gd name="connsiteX16" fmla="*/ 1324312 w 2625716"/>
                <a:gd name="connsiteY16" fmla="*/ 4851298 h 4855429"/>
                <a:gd name="connsiteX17" fmla="*/ 1171301 w 2625716"/>
                <a:gd name="connsiteY17" fmla="*/ 4720967 h 4855429"/>
                <a:gd name="connsiteX18" fmla="*/ 962419 w 2625716"/>
                <a:gd name="connsiteY18" fmla="*/ 4635090 h 4855429"/>
                <a:gd name="connsiteX19" fmla="*/ 1041714 w 2625716"/>
                <a:gd name="connsiteY19" fmla="*/ 4502465 h 4855429"/>
                <a:gd name="connsiteX20" fmla="*/ 949050 w 2625716"/>
                <a:gd name="connsiteY20" fmla="*/ 4380225 h 4855429"/>
                <a:gd name="connsiteX21" fmla="*/ 1055109 w 2625716"/>
                <a:gd name="connsiteY21" fmla="*/ 4260198 h 4855429"/>
                <a:gd name="connsiteX22" fmla="*/ 943807 w 2625716"/>
                <a:gd name="connsiteY22" fmla="*/ 4137647 h 4855429"/>
                <a:gd name="connsiteX23" fmla="*/ 1060199 w 2625716"/>
                <a:gd name="connsiteY23" fmla="*/ 4018948 h 4855429"/>
                <a:gd name="connsiteX24" fmla="*/ 958766 w 2625716"/>
                <a:gd name="connsiteY24" fmla="*/ 3882529 h 4855429"/>
                <a:gd name="connsiteX25" fmla="*/ 1206885 w 2625716"/>
                <a:gd name="connsiteY25" fmla="*/ 3764765 h 4855429"/>
                <a:gd name="connsiteX0" fmla="*/ 1206885 w 2625716"/>
                <a:gd name="connsiteY0" fmla="*/ 3764765 h 4864308"/>
                <a:gd name="connsiteX1" fmla="*/ 1053992 w 2625716"/>
                <a:gd name="connsiteY1" fmla="*/ 3181961 h 4864308"/>
                <a:gd name="connsiteX2" fmla="*/ 415264 w 2625716"/>
                <a:gd name="connsiteY2" fmla="*/ 2378093 h 4864308"/>
                <a:gd name="connsiteX3" fmla="*/ 571672 w 2625716"/>
                <a:gd name="connsiteY3" fmla="*/ 552696 h 4864308"/>
                <a:gd name="connsiteX4" fmla="*/ 2199504 w 2625716"/>
                <a:gd name="connsiteY4" fmla="*/ 675499 h 4864308"/>
                <a:gd name="connsiteX5" fmla="*/ 2373746 w 2625716"/>
                <a:gd name="connsiteY5" fmla="*/ 2287657 h 4864308"/>
                <a:gd name="connsiteX6" fmla="*/ 1626748 w 2625716"/>
                <a:gd name="connsiteY6" fmla="*/ 3131719 h 4864308"/>
                <a:gd name="connsiteX7" fmla="*/ 1483840 w 2625716"/>
                <a:gd name="connsiteY7" fmla="*/ 3754717 h 4864308"/>
                <a:gd name="connsiteX8" fmla="*/ 1722751 w 2625716"/>
                <a:gd name="connsiteY8" fmla="*/ 3871941 h 4864308"/>
                <a:gd name="connsiteX9" fmla="*/ 1627314 w 2625716"/>
                <a:gd name="connsiteY9" fmla="*/ 4007311 h 4864308"/>
                <a:gd name="connsiteX10" fmla="*/ 1742885 w 2625716"/>
                <a:gd name="connsiteY10" fmla="*/ 4135424 h 4864308"/>
                <a:gd name="connsiteX11" fmla="*/ 1654400 w 2625716"/>
                <a:gd name="connsiteY11" fmla="*/ 4267181 h 4864308"/>
                <a:gd name="connsiteX12" fmla="*/ 1739807 w 2625716"/>
                <a:gd name="connsiteY12" fmla="*/ 4382734 h 4864308"/>
                <a:gd name="connsiteX13" fmla="*/ 1656886 w 2625716"/>
                <a:gd name="connsiteY13" fmla="*/ 4503584 h 4864308"/>
                <a:gd name="connsiteX14" fmla="*/ 1732848 w 2625716"/>
                <a:gd name="connsiteY14" fmla="*/ 4649414 h 4864308"/>
                <a:gd name="connsiteX15" fmla="*/ 1506359 w 2625716"/>
                <a:gd name="connsiteY15" fmla="*/ 4696184 h 4864308"/>
                <a:gd name="connsiteX16" fmla="*/ 1324312 w 2625716"/>
                <a:gd name="connsiteY16" fmla="*/ 4851298 h 4864308"/>
                <a:gd name="connsiteX17" fmla="*/ 1171301 w 2625716"/>
                <a:gd name="connsiteY17" fmla="*/ 4720967 h 4864308"/>
                <a:gd name="connsiteX18" fmla="*/ 962419 w 2625716"/>
                <a:gd name="connsiteY18" fmla="*/ 4635090 h 4864308"/>
                <a:gd name="connsiteX19" fmla="*/ 1041714 w 2625716"/>
                <a:gd name="connsiteY19" fmla="*/ 4502465 h 4864308"/>
                <a:gd name="connsiteX20" fmla="*/ 949050 w 2625716"/>
                <a:gd name="connsiteY20" fmla="*/ 4380225 h 4864308"/>
                <a:gd name="connsiteX21" fmla="*/ 1055109 w 2625716"/>
                <a:gd name="connsiteY21" fmla="*/ 4260198 h 4864308"/>
                <a:gd name="connsiteX22" fmla="*/ 943807 w 2625716"/>
                <a:gd name="connsiteY22" fmla="*/ 4137647 h 4864308"/>
                <a:gd name="connsiteX23" fmla="*/ 1060199 w 2625716"/>
                <a:gd name="connsiteY23" fmla="*/ 4018948 h 4864308"/>
                <a:gd name="connsiteX24" fmla="*/ 958766 w 2625716"/>
                <a:gd name="connsiteY24" fmla="*/ 3882529 h 4864308"/>
                <a:gd name="connsiteX25" fmla="*/ 1206885 w 2625716"/>
                <a:gd name="connsiteY25" fmla="*/ 3764765 h 48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25716" h="4864308">
                  <a:moveTo>
                    <a:pt x="1206885" y="3764765"/>
                  </a:moveTo>
                  <a:cubicBezTo>
                    <a:pt x="1203535" y="3570497"/>
                    <a:pt x="1185929" y="3413073"/>
                    <a:pt x="1053992" y="3181961"/>
                  </a:cubicBezTo>
                  <a:cubicBezTo>
                    <a:pt x="922055" y="2950849"/>
                    <a:pt x="749346" y="2893517"/>
                    <a:pt x="415264" y="2378093"/>
                  </a:cubicBezTo>
                  <a:cubicBezTo>
                    <a:pt x="81182" y="1862669"/>
                    <a:pt x="0" y="1105392"/>
                    <a:pt x="571672" y="552696"/>
                  </a:cubicBezTo>
                  <a:cubicBezTo>
                    <a:pt x="1143344" y="0"/>
                    <a:pt x="1902457" y="314572"/>
                    <a:pt x="2199504" y="675499"/>
                  </a:cubicBezTo>
                  <a:cubicBezTo>
                    <a:pt x="2496551" y="1036426"/>
                    <a:pt x="2625716" y="1863875"/>
                    <a:pt x="2373746" y="2287657"/>
                  </a:cubicBezTo>
                  <a:cubicBezTo>
                    <a:pt x="2121776" y="2711439"/>
                    <a:pt x="1775066" y="2887209"/>
                    <a:pt x="1626748" y="3131719"/>
                  </a:cubicBezTo>
                  <a:cubicBezTo>
                    <a:pt x="1478430" y="3376229"/>
                    <a:pt x="1483840" y="3547051"/>
                    <a:pt x="1483840" y="3754717"/>
                  </a:cubicBezTo>
                  <a:lnTo>
                    <a:pt x="1722751" y="3871941"/>
                  </a:lnTo>
                  <a:lnTo>
                    <a:pt x="1627314" y="4007311"/>
                  </a:lnTo>
                  <a:lnTo>
                    <a:pt x="1742885" y="4135424"/>
                  </a:lnTo>
                  <a:lnTo>
                    <a:pt x="1654400" y="4267181"/>
                  </a:lnTo>
                  <a:lnTo>
                    <a:pt x="1739807" y="4382734"/>
                  </a:lnTo>
                  <a:lnTo>
                    <a:pt x="1656886" y="4503584"/>
                  </a:lnTo>
                  <a:lnTo>
                    <a:pt x="1732848" y="4649414"/>
                  </a:lnTo>
                  <a:cubicBezTo>
                    <a:pt x="1707760" y="4681514"/>
                    <a:pt x="1574448" y="4662537"/>
                    <a:pt x="1506359" y="4696184"/>
                  </a:cubicBezTo>
                  <a:cubicBezTo>
                    <a:pt x="1438270" y="4729831"/>
                    <a:pt x="1501620" y="4864308"/>
                    <a:pt x="1324312" y="4851298"/>
                  </a:cubicBezTo>
                  <a:cubicBezTo>
                    <a:pt x="1147004" y="4838288"/>
                    <a:pt x="1231616" y="4757002"/>
                    <a:pt x="1171301" y="4720967"/>
                  </a:cubicBezTo>
                  <a:cubicBezTo>
                    <a:pt x="1110986" y="4684932"/>
                    <a:pt x="973953" y="4666284"/>
                    <a:pt x="962419" y="4635090"/>
                  </a:cubicBezTo>
                  <a:lnTo>
                    <a:pt x="1041714" y="4502465"/>
                  </a:lnTo>
                  <a:lnTo>
                    <a:pt x="949050" y="4380225"/>
                  </a:lnTo>
                  <a:lnTo>
                    <a:pt x="1055109" y="4260198"/>
                  </a:lnTo>
                  <a:lnTo>
                    <a:pt x="943807" y="4137647"/>
                  </a:lnTo>
                  <a:lnTo>
                    <a:pt x="1060199" y="4018948"/>
                  </a:lnTo>
                  <a:lnTo>
                    <a:pt x="958766" y="3882529"/>
                  </a:lnTo>
                  <a:lnTo>
                    <a:pt x="1206885" y="3764765"/>
                  </a:ln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84"/>
            <p:cNvSpPr/>
            <p:nvPr/>
          </p:nvSpPr>
          <p:spPr bwMode="gray">
            <a:xfrm>
              <a:off x="3634320" y="3707248"/>
              <a:ext cx="143138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85"/>
            <p:cNvSpPr/>
            <p:nvPr/>
          </p:nvSpPr>
          <p:spPr bwMode="gray">
            <a:xfrm>
              <a:off x="3649655" y="3781833"/>
              <a:ext cx="133694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86"/>
            <p:cNvSpPr/>
            <p:nvPr/>
          </p:nvSpPr>
          <p:spPr bwMode="gray">
            <a:xfrm>
              <a:off x="3650266" y="3838125"/>
              <a:ext cx="141107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87"/>
            <p:cNvSpPr/>
            <p:nvPr/>
          </p:nvSpPr>
          <p:spPr bwMode="gray">
            <a:xfrm>
              <a:off x="3508887" y="2782295"/>
              <a:ext cx="403220" cy="841776"/>
            </a:xfrm>
            <a:custGeom>
              <a:avLst/>
              <a:gdLst>
                <a:gd name="connsiteX0" fmla="*/ 248444 w 492522"/>
                <a:gd name="connsiteY0" fmla="*/ 880269 h 881460"/>
                <a:gd name="connsiteX1" fmla="*/ 207963 w 492522"/>
                <a:gd name="connsiteY1" fmla="*/ 601663 h 881460"/>
                <a:gd name="connsiteX2" fmla="*/ 15081 w 492522"/>
                <a:gd name="connsiteY2" fmla="*/ 273050 h 881460"/>
                <a:gd name="connsiteX3" fmla="*/ 117475 w 492522"/>
                <a:gd name="connsiteY3" fmla="*/ 53975 h 881460"/>
                <a:gd name="connsiteX4" fmla="*/ 319881 w 492522"/>
                <a:gd name="connsiteY4" fmla="*/ 161131 h 881460"/>
                <a:gd name="connsiteX5" fmla="*/ 203200 w 492522"/>
                <a:gd name="connsiteY5" fmla="*/ 306388 h 881460"/>
                <a:gd name="connsiteX6" fmla="*/ 184150 w 492522"/>
                <a:gd name="connsiteY6" fmla="*/ 120650 h 881460"/>
                <a:gd name="connsiteX7" fmla="*/ 377031 w 492522"/>
                <a:gd name="connsiteY7" fmla="*/ 23019 h 881460"/>
                <a:gd name="connsiteX8" fmla="*/ 474663 w 492522"/>
                <a:gd name="connsiteY8" fmla="*/ 258763 h 881460"/>
                <a:gd name="connsiteX9" fmla="*/ 269875 w 492522"/>
                <a:gd name="connsiteY9" fmla="*/ 608806 h 881460"/>
                <a:gd name="connsiteX10" fmla="*/ 248444 w 492522"/>
                <a:gd name="connsiteY10" fmla="*/ 880269 h 88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2522" h="881460">
                  <a:moveTo>
                    <a:pt x="248444" y="880269"/>
                  </a:moveTo>
                  <a:cubicBezTo>
                    <a:pt x="238125" y="879079"/>
                    <a:pt x="246857" y="702866"/>
                    <a:pt x="207963" y="601663"/>
                  </a:cubicBezTo>
                  <a:cubicBezTo>
                    <a:pt x="169069" y="500460"/>
                    <a:pt x="30162" y="364331"/>
                    <a:pt x="15081" y="273050"/>
                  </a:cubicBezTo>
                  <a:cubicBezTo>
                    <a:pt x="0" y="181769"/>
                    <a:pt x="66675" y="72628"/>
                    <a:pt x="117475" y="53975"/>
                  </a:cubicBezTo>
                  <a:cubicBezTo>
                    <a:pt x="168275" y="35322"/>
                    <a:pt x="305594" y="119062"/>
                    <a:pt x="319881" y="161131"/>
                  </a:cubicBezTo>
                  <a:cubicBezTo>
                    <a:pt x="334168" y="203200"/>
                    <a:pt x="225822" y="313135"/>
                    <a:pt x="203200" y="306388"/>
                  </a:cubicBezTo>
                  <a:cubicBezTo>
                    <a:pt x="180578" y="299641"/>
                    <a:pt x="155178" y="167878"/>
                    <a:pt x="184150" y="120650"/>
                  </a:cubicBezTo>
                  <a:cubicBezTo>
                    <a:pt x="213122" y="73422"/>
                    <a:pt x="328612" y="0"/>
                    <a:pt x="377031" y="23019"/>
                  </a:cubicBezTo>
                  <a:cubicBezTo>
                    <a:pt x="425450" y="46038"/>
                    <a:pt x="492522" y="161132"/>
                    <a:pt x="474663" y="258763"/>
                  </a:cubicBezTo>
                  <a:cubicBezTo>
                    <a:pt x="456804" y="356394"/>
                    <a:pt x="306784" y="505222"/>
                    <a:pt x="269875" y="608806"/>
                  </a:cubicBezTo>
                  <a:cubicBezTo>
                    <a:pt x="232966" y="712390"/>
                    <a:pt x="258763" y="881460"/>
                    <a:pt x="248444" y="880269"/>
                  </a:cubicBez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88"/>
            <p:cNvCxnSpPr/>
            <p:nvPr/>
          </p:nvCxnSpPr>
          <p:spPr bwMode="gray">
            <a:xfrm rot="10800000" flipV="1">
              <a:off x="3130251" y="3014791"/>
              <a:ext cx="143673" cy="651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89"/>
            <p:cNvCxnSpPr/>
            <p:nvPr/>
          </p:nvCxnSpPr>
          <p:spPr bwMode="gray">
            <a:xfrm rot="16200000" flipV="1">
              <a:off x="3267839" y="2368849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90"/>
            <p:cNvCxnSpPr/>
            <p:nvPr/>
          </p:nvCxnSpPr>
          <p:spPr bwMode="gray">
            <a:xfrm rot="10800000">
              <a:off x="3090931" y="2694261"/>
              <a:ext cx="213475" cy="71741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91"/>
            <p:cNvCxnSpPr/>
            <p:nvPr/>
          </p:nvCxnSpPr>
          <p:spPr bwMode="gray">
            <a:xfrm rot="16200000" flipV="1">
              <a:off x="3612322" y="2325658"/>
              <a:ext cx="189834" cy="23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92"/>
            <p:cNvCxnSpPr/>
            <p:nvPr/>
          </p:nvCxnSpPr>
          <p:spPr bwMode="gray">
            <a:xfrm rot="5400000">
              <a:off x="3997289" y="2391260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93"/>
            <p:cNvCxnSpPr/>
            <p:nvPr/>
          </p:nvCxnSpPr>
          <p:spPr bwMode="gray">
            <a:xfrm>
              <a:off x="4116083" y="2943769"/>
              <a:ext cx="203491" cy="7246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94"/>
            <p:cNvCxnSpPr/>
            <p:nvPr/>
          </p:nvCxnSpPr>
          <p:spPr bwMode="gray">
            <a:xfrm flipV="1">
              <a:off x="4092992" y="2696399"/>
              <a:ext cx="236043" cy="3075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289"/>
          <p:cNvGrpSpPr/>
          <p:nvPr/>
        </p:nvGrpSpPr>
        <p:grpSpPr bwMode="gray">
          <a:xfrm rot="19651015" flipH="1">
            <a:off x="893176" y="3670103"/>
            <a:ext cx="817739" cy="638141"/>
            <a:chOff x="7275724" y="1384450"/>
            <a:chExt cx="937119" cy="731302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47" name="Freeform 96"/>
            <p:cNvSpPr/>
            <p:nvPr/>
          </p:nvSpPr>
          <p:spPr bwMode="gray">
            <a:xfrm rot="19892593">
              <a:off x="7312946" y="1384450"/>
              <a:ext cx="873867" cy="631830"/>
            </a:xfrm>
            <a:custGeom>
              <a:avLst/>
              <a:gdLst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396231 w 1874827"/>
                <a:gd name="connsiteY5" fmla="*/ 1248398 h 1354036"/>
                <a:gd name="connsiteX6" fmla="*/ 1874827 w 1874827"/>
                <a:gd name="connsiteY6" fmla="*/ 451909 h 1354036"/>
                <a:gd name="connsiteX7" fmla="*/ 1046344 w 1874827"/>
                <a:gd name="connsiteY7" fmla="*/ 454978 h 135403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4827" h="1417746">
                  <a:moveTo>
                    <a:pt x="1046344" y="454978"/>
                  </a:moveTo>
                  <a:cubicBezTo>
                    <a:pt x="953325" y="252796"/>
                    <a:pt x="726804" y="0"/>
                    <a:pt x="331393" y="53010"/>
                  </a:cubicBezTo>
                  <a:lnTo>
                    <a:pt x="0" y="912178"/>
                  </a:lnTo>
                  <a:cubicBezTo>
                    <a:pt x="397938" y="743190"/>
                    <a:pt x="635512" y="1040820"/>
                    <a:pt x="791662" y="1133107"/>
                  </a:cubicBezTo>
                  <a:cubicBezTo>
                    <a:pt x="1071427" y="1099716"/>
                    <a:pt x="1393387" y="1154357"/>
                    <a:pt x="1425492" y="1417746"/>
                  </a:cubicBezTo>
                  <a:lnTo>
                    <a:pt x="1396231" y="1248398"/>
                  </a:lnTo>
                  <a:lnTo>
                    <a:pt x="1874827" y="451909"/>
                  </a:lnTo>
                  <a:cubicBezTo>
                    <a:pt x="1709918" y="373807"/>
                    <a:pt x="1526196" y="202996"/>
                    <a:pt x="1046344" y="45497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97"/>
            <p:cNvSpPr/>
            <p:nvPr/>
          </p:nvSpPr>
          <p:spPr bwMode="gray">
            <a:xfrm rot="19892593">
              <a:off x="7275724" y="1419641"/>
              <a:ext cx="937119" cy="696111"/>
            </a:xfrm>
            <a:custGeom>
              <a:avLst/>
              <a:gdLst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4475 w 2046767"/>
                <a:gd name="connsiteY8" fmla="*/ 355846 h 1440712"/>
                <a:gd name="connsiteX0" fmla="*/ 427960 w 2058109"/>
                <a:gd name="connsiteY0" fmla="*/ 0 h 1440712"/>
                <a:gd name="connsiteX1" fmla="*/ 364165 w 2058109"/>
                <a:gd name="connsiteY1" fmla="*/ 29240 h 1440712"/>
                <a:gd name="connsiteX2" fmla="*/ 0 w 2058109"/>
                <a:gd name="connsiteY2" fmla="*/ 986170 h 1440712"/>
                <a:gd name="connsiteX3" fmla="*/ 18607 w 2058109"/>
                <a:gd name="connsiteY3" fmla="*/ 1073888 h 1440712"/>
                <a:gd name="connsiteX4" fmla="*/ 781493 w 2058109"/>
                <a:gd name="connsiteY4" fmla="*/ 1150974 h 1440712"/>
                <a:gd name="connsiteX5" fmla="*/ 1004776 w 2058109"/>
                <a:gd name="connsiteY5" fmla="*/ 1201479 h 1440712"/>
                <a:gd name="connsiteX6" fmla="*/ 1610832 w 2058109"/>
                <a:gd name="connsiteY6" fmla="*/ 1440712 h 1440712"/>
                <a:gd name="connsiteX7" fmla="*/ 2046767 w 2058109"/>
                <a:gd name="connsiteY7" fmla="*/ 725672 h 1440712"/>
                <a:gd name="connsiteX8" fmla="*/ 2058109 w 2058109"/>
                <a:gd name="connsiteY8" fmla="*/ 460918 h 144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8109" h="1440712">
                  <a:moveTo>
                    <a:pt x="427960" y="0"/>
                  </a:moveTo>
                  <a:lnTo>
                    <a:pt x="364165" y="29240"/>
                  </a:lnTo>
                  <a:lnTo>
                    <a:pt x="0" y="986170"/>
                  </a:lnTo>
                  <a:lnTo>
                    <a:pt x="18607" y="1073888"/>
                  </a:lnTo>
                  <a:lnTo>
                    <a:pt x="781493" y="1150974"/>
                  </a:lnTo>
                  <a:cubicBezTo>
                    <a:pt x="809426" y="1348211"/>
                    <a:pt x="985194" y="1279985"/>
                    <a:pt x="1004776" y="1201479"/>
                  </a:cubicBezTo>
                  <a:lnTo>
                    <a:pt x="1610832" y="1440712"/>
                  </a:lnTo>
                  <a:lnTo>
                    <a:pt x="2046767" y="725672"/>
                  </a:lnTo>
                  <a:lnTo>
                    <a:pt x="2058109" y="460918"/>
                  </a:ln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Freeform 102"/>
          <p:cNvSpPr>
            <a:spLocks/>
          </p:cNvSpPr>
          <p:nvPr/>
        </p:nvSpPr>
        <p:spPr bwMode="gray">
          <a:xfrm>
            <a:off x="5715008" y="2071678"/>
            <a:ext cx="914737" cy="757555"/>
          </a:xfrm>
          <a:custGeom>
            <a:avLst/>
            <a:gdLst/>
            <a:ahLst/>
            <a:cxnLst>
              <a:cxn ang="0">
                <a:pos x="2529" y="1601"/>
              </a:cxn>
              <a:cxn ang="0">
                <a:pos x="3456" y="1800"/>
              </a:cxn>
              <a:cxn ang="0">
                <a:pos x="1218" y="2904"/>
              </a:cxn>
              <a:cxn ang="0">
                <a:pos x="2582" y="3078"/>
              </a:cxn>
              <a:cxn ang="0">
                <a:pos x="0" y="5263"/>
              </a:cxn>
              <a:cxn ang="0">
                <a:pos x="4356" y="2880"/>
              </a:cxn>
              <a:cxn ang="0">
                <a:pos x="3866" y="2755"/>
              </a:cxn>
              <a:cxn ang="0">
                <a:pos x="5508" y="1899"/>
              </a:cxn>
              <a:cxn ang="0">
                <a:pos x="4303" y="1564"/>
              </a:cxn>
              <a:cxn ang="0">
                <a:pos x="6355" y="0"/>
              </a:cxn>
              <a:cxn ang="0">
                <a:pos x="2529" y="1601"/>
              </a:cxn>
            </a:cxnLst>
            <a:rect l="0" t="0" r="r" b="b"/>
            <a:pathLst>
              <a:path w="6355" h="5263">
                <a:moveTo>
                  <a:pt x="2529" y="1601"/>
                </a:moveTo>
                <a:lnTo>
                  <a:pt x="3456" y="1800"/>
                </a:lnTo>
                <a:lnTo>
                  <a:pt x="1218" y="2904"/>
                </a:lnTo>
                <a:lnTo>
                  <a:pt x="2582" y="3078"/>
                </a:lnTo>
                <a:lnTo>
                  <a:pt x="0" y="5263"/>
                </a:lnTo>
                <a:lnTo>
                  <a:pt x="4356" y="2880"/>
                </a:lnTo>
                <a:lnTo>
                  <a:pt x="3866" y="2755"/>
                </a:lnTo>
                <a:lnTo>
                  <a:pt x="5508" y="1899"/>
                </a:lnTo>
                <a:lnTo>
                  <a:pt x="4303" y="1564"/>
                </a:lnTo>
                <a:lnTo>
                  <a:pt x="6355" y="0"/>
                </a:lnTo>
                <a:lnTo>
                  <a:pt x="2529" y="1601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196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6858000" y="0"/>
            <a:ext cx="2286000" cy="683971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25400" dir="108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7"/>
          <p:cNvGrpSpPr/>
          <p:nvPr/>
        </p:nvGrpSpPr>
        <p:grpSpPr bwMode="gray">
          <a:xfrm rot="16200000">
            <a:off x="6601968" y="164592"/>
            <a:ext cx="484632" cy="512064"/>
            <a:chOff x="457200" y="859536"/>
            <a:chExt cx="550696" cy="610876"/>
          </a:xfrm>
        </p:grpSpPr>
        <p:grpSp>
          <p:nvGrpSpPr>
            <p:cNvPr id="19" name="Group 10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14" name="Oval 13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11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11" name="Oval 10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" name="Group 16"/>
          <p:cNvGrpSpPr/>
          <p:nvPr/>
        </p:nvGrpSpPr>
        <p:grpSpPr bwMode="gray">
          <a:xfrm rot="16200000">
            <a:off x="6601968" y="6163056"/>
            <a:ext cx="484632" cy="512064"/>
            <a:chOff x="457200" y="859536"/>
            <a:chExt cx="550696" cy="610876"/>
          </a:xfrm>
        </p:grpSpPr>
        <p:grpSp>
          <p:nvGrpSpPr>
            <p:cNvPr id="33" name="Group 10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23" name="Oval 22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11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20" name="Oval 19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6940296" y="685800"/>
            <a:ext cx="2057400" cy="5413248"/>
          </a:xfrm>
        </p:spPr>
        <p:txBody>
          <a:bodyPr vert="eaVert"/>
          <a:lstStyle>
            <a:lvl1pPr>
              <a:defR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265176" y="457200"/>
            <a:ext cx="6245352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7162800" y="6419088"/>
            <a:ext cx="1527048" cy="301752"/>
          </a:xfrm>
        </p:spPr>
        <p:txBody>
          <a:bodyPr/>
          <a:lstStyle/>
          <a:p>
            <a:fld id="{485752CB-19C3-4A3A-994A-21871B0592DB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5DA5B4F-32E0-4DE0-9C5F-40CC0EEFE0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8"/>
          <p:cNvGrpSpPr/>
          <p:nvPr/>
        </p:nvGrpSpPr>
        <p:grpSpPr bwMode="invGray">
          <a:xfrm rot="1221911">
            <a:off x="159166" y="4955240"/>
            <a:ext cx="748678" cy="1049218"/>
            <a:chOff x="3090931" y="2231917"/>
            <a:chExt cx="1238104" cy="1735114"/>
          </a:xfrm>
          <a:effectLst/>
        </p:grpSpPr>
        <p:sp>
          <p:nvSpPr>
            <p:cNvPr id="8" name="Freeform 60"/>
            <p:cNvSpPr/>
            <p:nvPr/>
          </p:nvSpPr>
          <p:spPr bwMode="invGray">
            <a:xfrm>
              <a:off x="3282936" y="2430108"/>
              <a:ext cx="829619" cy="1536923"/>
            </a:xfrm>
            <a:custGeom>
              <a:avLst/>
              <a:gdLst>
                <a:gd name="connsiteX0" fmla="*/ 934497 w 2672862"/>
                <a:gd name="connsiteY0" fmla="*/ 2803490 h 3637503"/>
                <a:gd name="connsiteX1" fmla="*/ 924448 w 2672862"/>
                <a:gd name="connsiteY1" fmla="*/ 2220686 h 3637503"/>
                <a:gd name="connsiteX2" fmla="*/ 0 w 2672862"/>
                <a:gd name="connsiteY2" fmla="*/ 1416818 h 3637503"/>
                <a:gd name="connsiteX3" fmla="*/ 442128 w 2672862"/>
                <a:gd name="connsiteY3" fmla="*/ 20097 h 3637503"/>
                <a:gd name="connsiteX4" fmla="*/ 2069960 w 2672862"/>
                <a:gd name="connsiteY4" fmla="*/ 0 h 3637503"/>
                <a:gd name="connsiteX5" fmla="*/ 2672862 w 2672862"/>
                <a:gd name="connsiteY5" fmla="*/ 1326382 h 3637503"/>
                <a:gd name="connsiteX6" fmla="*/ 1497204 w 2672862"/>
                <a:gd name="connsiteY6" fmla="*/ 2170444 h 3637503"/>
                <a:gd name="connsiteX7" fmla="*/ 1497204 w 2672862"/>
                <a:gd name="connsiteY7" fmla="*/ 2793442 h 3637503"/>
                <a:gd name="connsiteX8" fmla="*/ 1657978 w 2672862"/>
                <a:gd name="connsiteY8" fmla="*/ 2944167 h 3637503"/>
                <a:gd name="connsiteX9" fmla="*/ 1517301 w 2672862"/>
                <a:gd name="connsiteY9" fmla="*/ 3044651 h 3637503"/>
                <a:gd name="connsiteX10" fmla="*/ 1678075 w 2672862"/>
                <a:gd name="connsiteY10" fmla="*/ 3165231 h 3637503"/>
                <a:gd name="connsiteX11" fmla="*/ 1547446 w 2672862"/>
                <a:gd name="connsiteY11" fmla="*/ 3245618 h 3637503"/>
                <a:gd name="connsiteX12" fmla="*/ 1678075 w 2672862"/>
                <a:gd name="connsiteY12" fmla="*/ 3406391 h 3637503"/>
                <a:gd name="connsiteX13" fmla="*/ 1527349 w 2672862"/>
                <a:gd name="connsiteY13" fmla="*/ 3516923 h 3637503"/>
                <a:gd name="connsiteX14" fmla="*/ 1527349 w 2672862"/>
                <a:gd name="connsiteY14" fmla="*/ 3637503 h 3637503"/>
                <a:gd name="connsiteX15" fmla="*/ 984738 w 2672862"/>
                <a:gd name="connsiteY15" fmla="*/ 3637503 h 3637503"/>
                <a:gd name="connsiteX16" fmla="*/ 984738 w 2672862"/>
                <a:gd name="connsiteY16" fmla="*/ 3486778 h 3637503"/>
                <a:gd name="connsiteX17" fmla="*/ 783771 w 2672862"/>
                <a:gd name="connsiteY17" fmla="*/ 3456633 h 3637503"/>
                <a:gd name="connsiteX18" fmla="*/ 954593 w 2672862"/>
                <a:gd name="connsiteY18" fmla="*/ 3346101 h 3637503"/>
                <a:gd name="connsiteX19" fmla="*/ 753626 w 2672862"/>
                <a:gd name="connsiteY19" fmla="*/ 3275763 h 3637503"/>
                <a:gd name="connsiteX20" fmla="*/ 914400 w 2672862"/>
                <a:gd name="connsiteY20" fmla="*/ 3175279 h 3637503"/>
                <a:gd name="connsiteX21" fmla="*/ 693336 w 2672862"/>
                <a:gd name="connsiteY21" fmla="*/ 3084844 h 3637503"/>
                <a:gd name="connsiteX22" fmla="*/ 934497 w 2672862"/>
                <a:gd name="connsiteY22" fmla="*/ 2803490 h 3637503"/>
                <a:gd name="connsiteX0" fmla="*/ 934497 w 2672862"/>
                <a:gd name="connsiteY0" fmla="*/ 3021204 h 3855217"/>
                <a:gd name="connsiteX1" fmla="*/ 924448 w 2672862"/>
                <a:gd name="connsiteY1" fmla="*/ 2438400 h 3855217"/>
                <a:gd name="connsiteX2" fmla="*/ 0 w 2672862"/>
                <a:gd name="connsiteY2" fmla="*/ 1634532 h 3855217"/>
                <a:gd name="connsiteX3" fmla="*/ 442128 w 2672862"/>
                <a:gd name="connsiteY3" fmla="*/ 237811 h 3855217"/>
                <a:gd name="connsiteX4" fmla="*/ 2069960 w 2672862"/>
                <a:gd name="connsiteY4" fmla="*/ 217714 h 3855217"/>
                <a:gd name="connsiteX5" fmla="*/ 2672862 w 2672862"/>
                <a:gd name="connsiteY5" fmla="*/ 1544096 h 3855217"/>
                <a:gd name="connsiteX6" fmla="*/ 1497204 w 2672862"/>
                <a:gd name="connsiteY6" fmla="*/ 2388158 h 3855217"/>
                <a:gd name="connsiteX7" fmla="*/ 1497204 w 2672862"/>
                <a:gd name="connsiteY7" fmla="*/ 3011156 h 3855217"/>
                <a:gd name="connsiteX8" fmla="*/ 1657978 w 2672862"/>
                <a:gd name="connsiteY8" fmla="*/ 3161881 h 3855217"/>
                <a:gd name="connsiteX9" fmla="*/ 1517301 w 2672862"/>
                <a:gd name="connsiteY9" fmla="*/ 3262365 h 3855217"/>
                <a:gd name="connsiteX10" fmla="*/ 1678075 w 2672862"/>
                <a:gd name="connsiteY10" fmla="*/ 3382945 h 3855217"/>
                <a:gd name="connsiteX11" fmla="*/ 1547446 w 2672862"/>
                <a:gd name="connsiteY11" fmla="*/ 3463332 h 3855217"/>
                <a:gd name="connsiteX12" fmla="*/ 1678075 w 2672862"/>
                <a:gd name="connsiteY12" fmla="*/ 3624105 h 3855217"/>
                <a:gd name="connsiteX13" fmla="*/ 1527349 w 2672862"/>
                <a:gd name="connsiteY13" fmla="*/ 3734637 h 3855217"/>
                <a:gd name="connsiteX14" fmla="*/ 1527349 w 2672862"/>
                <a:gd name="connsiteY14" fmla="*/ 3855217 h 3855217"/>
                <a:gd name="connsiteX15" fmla="*/ 984738 w 2672862"/>
                <a:gd name="connsiteY15" fmla="*/ 3855217 h 3855217"/>
                <a:gd name="connsiteX16" fmla="*/ 984738 w 2672862"/>
                <a:gd name="connsiteY16" fmla="*/ 3704492 h 3855217"/>
                <a:gd name="connsiteX17" fmla="*/ 783771 w 2672862"/>
                <a:gd name="connsiteY17" fmla="*/ 3674347 h 3855217"/>
                <a:gd name="connsiteX18" fmla="*/ 954593 w 2672862"/>
                <a:gd name="connsiteY18" fmla="*/ 3563815 h 3855217"/>
                <a:gd name="connsiteX19" fmla="*/ 753626 w 2672862"/>
                <a:gd name="connsiteY19" fmla="*/ 3493477 h 3855217"/>
                <a:gd name="connsiteX20" fmla="*/ 914400 w 2672862"/>
                <a:gd name="connsiteY20" fmla="*/ 3392993 h 3855217"/>
                <a:gd name="connsiteX21" fmla="*/ 693336 w 2672862"/>
                <a:gd name="connsiteY21" fmla="*/ 3302558 h 3855217"/>
                <a:gd name="connsiteX22" fmla="*/ 934497 w 2672862"/>
                <a:gd name="connsiteY22" fmla="*/ 3021204 h 3855217"/>
                <a:gd name="connsiteX0" fmla="*/ 934497 w 2768321"/>
                <a:gd name="connsiteY0" fmla="*/ 3021204 h 3855217"/>
                <a:gd name="connsiteX1" fmla="*/ 924448 w 2768321"/>
                <a:gd name="connsiteY1" fmla="*/ 2438400 h 3855217"/>
                <a:gd name="connsiteX2" fmla="*/ 0 w 2768321"/>
                <a:gd name="connsiteY2" fmla="*/ 1634532 h 3855217"/>
                <a:gd name="connsiteX3" fmla="*/ 442128 w 2768321"/>
                <a:gd name="connsiteY3" fmla="*/ 237811 h 3855217"/>
                <a:gd name="connsiteX4" fmla="*/ 2069960 w 2768321"/>
                <a:gd name="connsiteY4" fmla="*/ 217714 h 3855217"/>
                <a:gd name="connsiteX5" fmla="*/ 2672862 w 2768321"/>
                <a:gd name="connsiteY5" fmla="*/ 1544096 h 3855217"/>
                <a:gd name="connsiteX6" fmla="*/ 1497204 w 2768321"/>
                <a:gd name="connsiteY6" fmla="*/ 2388158 h 3855217"/>
                <a:gd name="connsiteX7" fmla="*/ 1497204 w 2768321"/>
                <a:gd name="connsiteY7" fmla="*/ 3011156 h 3855217"/>
                <a:gd name="connsiteX8" fmla="*/ 1657978 w 2768321"/>
                <a:gd name="connsiteY8" fmla="*/ 3161881 h 3855217"/>
                <a:gd name="connsiteX9" fmla="*/ 1517301 w 2768321"/>
                <a:gd name="connsiteY9" fmla="*/ 3262365 h 3855217"/>
                <a:gd name="connsiteX10" fmla="*/ 1678075 w 2768321"/>
                <a:gd name="connsiteY10" fmla="*/ 3382945 h 3855217"/>
                <a:gd name="connsiteX11" fmla="*/ 1547446 w 2768321"/>
                <a:gd name="connsiteY11" fmla="*/ 3463332 h 3855217"/>
                <a:gd name="connsiteX12" fmla="*/ 1678075 w 2768321"/>
                <a:gd name="connsiteY12" fmla="*/ 3624105 h 3855217"/>
                <a:gd name="connsiteX13" fmla="*/ 1527349 w 2768321"/>
                <a:gd name="connsiteY13" fmla="*/ 3734637 h 3855217"/>
                <a:gd name="connsiteX14" fmla="*/ 1527349 w 2768321"/>
                <a:gd name="connsiteY14" fmla="*/ 3855217 h 3855217"/>
                <a:gd name="connsiteX15" fmla="*/ 984738 w 2768321"/>
                <a:gd name="connsiteY15" fmla="*/ 3855217 h 3855217"/>
                <a:gd name="connsiteX16" fmla="*/ 984738 w 2768321"/>
                <a:gd name="connsiteY16" fmla="*/ 3704492 h 3855217"/>
                <a:gd name="connsiteX17" fmla="*/ 783771 w 2768321"/>
                <a:gd name="connsiteY17" fmla="*/ 3674347 h 3855217"/>
                <a:gd name="connsiteX18" fmla="*/ 954593 w 2768321"/>
                <a:gd name="connsiteY18" fmla="*/ 3563815 h 3855217"/>
                <a:gd name="connsiteX19" fmla="*/ 753626 w 2768321"/>
                <a:gd name="connsiteY19" fmla="*/ 3493477 h 3855217"/>
                <a:gd name="connsiteX20" fmla="*/ 914400 w 2768321"/>
                <a:gd name="connsiteY20" fmla="*/ 3392993 h 3855217"/>
                <a:gd name="connsiteX21" fmla="*/ 693336 w 2768321"/>
                <a:gd name="connsiteY21" fmla="*/ 3302558 h 3855217"/>
                <a:gd name="connsiteX22" fmla="*/ 934497 w 2768321"/>
                <a:gd name="connsiteY22" fmla="*/ 3021204 h 3855217"/>
                <a:gd name="connsiteX0" fmla="*/ 1014884 w 2848708"/>
                <a:gd name="connsiteY0" fmla="*/ 3021204 h 3855217"/>
                <a:gd name="connsiteX1" fmla="*/ 1004835 w 2848708"/>
                <a:gd name="connsiteY1" fmla="*/ 2438400 h 3855217"/>
                <a:gd name="connsiteX2" fmla="*/ 80387 w 2848708"/>
                <a:gd name="connsiteY2" fmla="*/ 1634532 h 3855217"/>
                <a:gd name="connsiteX3" fmla="*/ 522515 w 2848708"/>
                <a:gd name="connsiteY3" fmla="*/ 237811 h 3855217"/>
                <a:gd name="connsiteX4" fmla="*/ 2150347 w 2848708"/>
                <a:gd name="connsiteY4" fmla="*/ 217714 h 3855217"/>
                <a:gd name="connsiteX5" fmla="*/ 2753249 w 2848708"/>
                <a:gd name="connsiteY5" fmla="*/ 1544096 h 3855217"/>
                <a:gd name="connsiteX6" fmla="*/ 1577591 w 2848708"/>
                <a:gd name="connsiteY6" fmla="*/ 2388158 h 3855217"/>
                <a:gd name="connsiteX7" fmla="*/ 1577591 w 2848708"/>
                <a:gd name="connsiteY7" fmla="*/ 3011156 h 3855217"/>
                <a:gd name="connsiteX8" fmla="*/ 1738365 w 2848708"/>
                <a:gd name="connsiteY8" fmla="*/ 3161881 h 3855217"/>
                <a:gd name="connsiteX9" fmla="*/ 1597688 w 2848708"/>
                <a:gd name="connsiteY9" fmla="*/ 3262365 h 3855217"/>
                <a:gd name="connsiteX10" fmla="*/ 1758462 w 2848708"/>
                <a:gd name="connsiteY10" fmla="*/ 3382945 h 3855217"/>
                <a:gd name="connsiteX11" fmla="*/ 1627833 w 2848708"/>
                <a:gd name="connsiteY11" fmla="*/ 3463332 h 3855217"/>
                <a:gd name="connsiteX12" fmla="*/ 1758462 w 2848708"/>
                <a:gd name="connsiteY12" fmla="*/ 3624105 h 3855217"/>
                <a:gd name="connsiteX13" fmla="*/ 1607736 w 2848708"/>
                <a:gd name="connsiteY13" fmla="*/ 3734637 h 3855217"/>
                <a:gd name="connsiteX14" fmla="*/ 1607736 w 2848708"/>
                <a:gd name="connsiteY14" fmla="*/ 3855217 h 3855217"/>
                <a:gd name="connsiteX15" fmla="*/ 1065125 w 2848708"/>
                <a:gd name="connsiteY15" fmla="*/ 3855217 h 3855217"/>
                <a:gd name="connsiteX16" fmla="*/ 1065125 w 2848708"/>
                <a:gd name="connsiteY16" fmla="*/ 3704492 h 3855217"/>
                <a:gd name="connsiteX17" fmla="*/ 864158 w 2848708"/>
                <a:gd name="connsiteY17" fmla="*/ 3674347 h 3855217"/>
                <a:gd name="connsiteX18" fmla="*/ 1034980 w 2848708"/>
                <a:gd name="connsiteY18" fmla="*/ 3563815 h 3855217"/>
                <a:gd name="connsiteX19" fmla="*/ 834013 w 2848708"/>
                <a:gd name="connsiteY19" fmla="*/ 3493477 h 3855217"/>
                <a:gd name="connsiteX20" fmla="*/ 994787 w 2848708"/>
                <a:gd name="connsiteY20" fmla="*/ 3392993 h 3855217"/>
                <a:gd name="connsiteX21" fmla="*/ 773723 w 2848708"/>
                <a:gd name="connsiteY21" fmla="*/ 3302558 h 3855217"/>
                <a:gd name="connsiteX22" fmla="*/ 1014884 w 2848708"/>
                <a:gd name="connsiteY22" fmla="*/ 3021204 h 3855217"/>
                <a:gd name="connsiteX0" fmla="*/ 1014884 w 2848708"/>
                <a:gd name="connsiteY0" fmla="*/ 3233867 h 4067880"/>
                <a:gd name="connsiteX1" fmla="*/ 1004835 w 2848708"/>
                <a:gd name="connsiteY1" fmla="*/ 2651063 h 4067880"/>
                <a:gd name="connsiteX2" fmla="*/ 80387 w 2848708"/>
                <a:gd name="connsiteY2" fmla="*/ 1847195 h 4067880"/>
                <a:gd name="connsiteX3" fmla="*/ 522515 w 2848708"/>
                <a:gd name="connsiteY3" fmla="*/ 236136 h 4067880"/>
                <a:gd name="connsiteX4" fmla="*/ 2150347 w 2848708"/>
                <a:gd name="connsiteY4" fmla="*/ 430377 h 4067880"/>
                <a:gd name="connsiteX5" fmla="*/ 2753249 w 2848708"/>
                <a:gd name="connsiteY5" fmla="*/ 1756759 h 4067880"/>
                <a:gd name="connsiteX6" fmla="*/ 1577591 w 2848708"/>
                <a:gd name="connsiteY6" fmla="*/ 2600821 h 4067880"/>
                <a:gd name="connsiteX7" fmla="*/ 1577591 w 2848708"/>
                <a:gd name="connsiteY7" fmla="*/ 3223819 h 4067880"/>
                <a:gd name="connsiteX8" fmla="*/ 1738365 w 2848708"/>
                <a:gd name="connsiteY8" fmla="*/ 3374544 h 4067880"/>
                <a:gd name="connsiteX9" fmla="*/ 1597688 w 2848708"/>
                <a:gd name="connsiteY9" fmla="*/ 3475028 h 4067880"/>
                <a:gd name="connsiteX10" fmla="*/ 1758462 w 2848708"/>
                <a:gd name="connsiteY10" fmla="*/ 3595608 h 4067880"/>
                <a:gd name="connsiteX11" fmla="*/ 1627833 w 2848708"/>
                <a:gd name="connsiteY11" fmla="*/ 3675995 h 4067880"/>
                <a:gd name="connsiteX12" fmla="*/ 1758462 w 2848708"/>
                <a:gd name="connsiteY12" fmla="*/ 3836768 h 4067880"/>
                <a:gd name="connsiteX13" fmla="*/ 1607736 w 2848708"/>
                <a:gd name="connsiteY13" fmla="*/ 3947300 h 4067880"/>
                <a:gd name="connsiteX14" fmla="*/ 1607736 w 2848708"/>
                <a:gd name="connsiteY14" fmla="*/ 4067880 h 4067880"/>
                <a:gd name="connsiteX15" fmla="*/ 1065125 w 2848708"/>
                <a:gd name="connsiteY15" fmla="*/ 4067880 h 4067880"/>
                <a:gd name="connsiteX16" fmla="*/ 1065125 w 2848708"/>
                <a:gd name="connsiteY16" fmla="*/ 3917155 h 4067880"/>
                <a:gd name="connsiteX17" fmla="*/ 864158 w 2848708"/>
                <a:gd name="connsiteY17" fmla="*/ 3887010 h 4067880"/>
                <a:gd name="connsiteX18" fmla="*/ 1034980 w 2848708"/>
                <a:gd name="connsiteY18" fmla="*/ 3776478 h 4067880"/>
                <a:gd name="connsiteX19" fmla="*/ 834013 w 2848708"/>
                <a:gd name="connsiteY19" fmla="*/ 3706140 h 4067880"/>
                <a:gd name="connsiteX20" fmla="*/ 994787 w 2848708"/>
                <a:gd name="connsiteY20" fmla="*/ 3605656 h 4067880"/>
                <a:gd name="connsiteX21" fmla="*/ 773723 w 2848708"/>
                <a:gd name="connsiteY21" fmla="*/ 3515221 h 4067880"/>
                <a:gd name="connsiteX22" fmla="*/ 1014884 w 2848708"/>
                <a:gd name="connsiteY22" fmla="*/ 3233867 h 4067880"/>
                <a:gd name="connsiteX0" fmla="*/ 1014884 w 2848708"/>
                <a:gd name="connsiteY0" fmla="*/ 3342703 h 4176716"/>
                <a:gd name="connsiteX1" fmla="*/ 1004835 w 2848708"/>
                <a:gd name="connsiteY1" fmla="*/ 2759899 h 4176716"/>
                <a:gd name="connsiteX2" fmla="*/ 80387 w 2848708"/>
                <a:gd name="connsiteY2" fmla="*/ 1956031 h 4176716"/>
                <a:gd name="connsiteX3" fmla="*/ 522515 w 2848708"/>
                <a:gd name="connsiteY3" fmla="*/ 344972 h 4176716"/>
                <a:gd name="connsiteX4" fmla="*/ 2150347 w 2848708"/>
                <a:gd name="connsiteY4" fmla="*/ 253437 h 4176716"/>
                <a:gd name="connsiteX5" fmla="*/ 2753249 w 2848708"/>
                <a:gd name="connsiteY5" fmla="*/ 1865595 h 4176716"/>
                <a:gd name="connsiteX6" fmla="*/ 1577591 w 2848708"/>
                <a:gd name="connsiteY6" fmla="*/ 2709657 h 4176716"/>
                <a:gd name="connsiteX7" fmla="*/ 1577591 w 2848708"/>
                <a:gd name="connsiteY7" fmla="*/ 3332655 h 4176716"/>
                <a:gd name="connsiteX8" fmla="*/ 1738365 w 2848708"/>
                <a:gd name="connsiteY8" fmla="*/ 3483380 h 4176716"/>
                <a:gd name="connsiteX9" fmla="*/ 1597688 w 2848708"/>
                <a:gd name="connsiteY9" fmla="*/ 3583864 h 4176716"/>
                <a:gd name="connsiteX10" fmla="*/ 1758462 w 2848708"/>
                <a:gd name="connsiteY10" fmla="*/ 3704444 h 4176716"/>
                <a:gd name="connsiteX11" fmla="*/ 1627833 w 2848708"/>
                <a:gd name="connsiteY11" fmla="*/ 3784831 h 4176716"/>
                <a:gd name="connsiteX12" fmla="*/ 1758462 w 2848708"/>
                <a:gd name="connsiteY12" fmla="*/ 3945604 h 4176716"/>
                <a:gd name="connsiteX13" fmla="*/ 1607736 w 2848708"/>
                <a:gd name="connsiteY13" fmla="*/ 4056136 h 4176716"/>
                <a:gd name="connsiteX14" fmla="*/ 1607736 w 2848708"/>
                <a:gd name="connsiteY14" fmla="*/ 4176716 h 4176716"/>
                <a:gd name="connsiteX15" fmla="*/ 1065125 w 2848708"/>
                <a:gd name="connsiteY15" fmla="*/ 4176716 h 4176716"/>
                <a:gd name="connsiteX16" fmla="*/ 1065125 w 2848708"/>
                <a:gd name="connsiteY16" fmla="*/ 4025991 h 4176716"/>
                <a:gd name="connsiteX17" fmla="*/ 864158 w 2848708"/>
                <a:gd name="connsiteY17" fmla="*/ 3995846 h 4176716"/>
                <a:gd name="connsiteX18" fmla="*/ 1034980 w 2848708"/>
                <a:gd name="connsiteY18" fmla="*/ 3885314 h 4176716"/>
                <a:gd name="connsiteX19" fmla="*/ 834013 w 2848708"/>
                <a:gd name="connsiteY19" fmla="*/ 3814976 h 4176716"/>
                <a:gd name="connsiteX20" fmla="*/ 994787 w 2848708"/>
                <a:gd name="connsiteY20" fmla="*/ 3714492 h 4176716"/>
                <a:gd name="connsiteX21" fmla="*/ 773723 w 2848708"/>
                <a:gd name="connsiteY21" fmla="*/ 3624057 h 4176716"/>
                <a:gd name="connsiteX22" fmla="*/ 1014884 w 2848708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789742 w 2225551"/>
                <a:gd name="connsiteY0" fmla="*/ 3342703 h 4176716"/>
                <a:gd name="connsiteX1" fmla="*/ 779693 w 2225551"/>
                <a:gd name="connsiteY1" fmla="*/ 2759899 h 4176716"/>
                <a:gd name="connsiteX2" fmla="*/ 140965 w 2225551"/>
                <a:gd name="connsiteY2" fmla="*/ 1956031 h 4176716"/>
                <a:gd name="connsiteX3" fmla="*/ 297373 w 2225551"/>
                <a:gd name="connsiteY3" fmla="*/ 344972 h 4176716"/>
                <a:gd name="connsiteX4" fmla="*/ 1925205 w 2225551"/>
                <a:gd name="connsiteY4" fmla="*/ 253437 h 4176716"/>
                <a:gd name="connsiteX5" fmla="*/ 2099447 w 2225551"/>
                <a:gd name="connsiteY5" fmla="*/ 1865595 h 4176716"/>
                <a:gd name="connsiteX6" fmla="*/ 1352449 w 2225551"/>
                <a:gd name="connsiteY6" fmla="*/ 2709657 h 4176716"/>
                <a:gd name="connsiteX7" fmla="*/ 1352449 w 2225551"/>
                <a:gd name="connsiteY7" fmla="*/ 3332655 h 4176716"/>
                <a:gd name="connsiteX8" fmla="*/ 1513223 w 2225551"/>
                <a:gd name="connsiteY8" fmla="*/ 3483380 h 4176716"/>
                <a:gd name="connsiteX9" fmla="*/ 1372546 w 2225551"/>
                <a:gd name="connsiteY9" fmla="*/ 3583864 h 4176716"/>
                <a:gd name="connsiteX10" fmla="*/ 1533320 w 2225551"/>
                <a:gd name="connsiteY10" fmla="*/ 3704444 h 4176716"/>
                <a:gd name="connsiteX11" fmla="*/ 1402691 w 2225551"/>
                <a:gd name="connsiteY11" fmla="*/ 3784831 h 4176716"/>
                <a:gd name="connsiteX12" fmla="*/ 1533320 w 2225551"/>
                <a:gd name="connsiteY12" fmla="*/ 3945604 h 4176716"/>
                <a:gd name="connsiteX13" fmla="*/ 1382594 w 2225551"/>
                <a:gd name="connsiteY13" fmla="*/ 4056136 h 4176716"/>
                <a:gd name="connsiteX14" fmla="*/ 1382594 w 2225551"/>
                <a:gd name="connsiteY14" fmla="*/ 4176716 h 4176716"/>
                <a:gd name="connsiteX15" fmla="*/ 839983 w 2225551"/>
                <a:gd name="connsiteY15" fmla="*/ 4176716 h 4176716"/>
                <a:gd name="connsiteX16" fmla="*/ 839983 w 2225551"/>
                <a:gd name="connsiteY16" fmla="*/ 4025991 h 4176716"/>
                <a:gd name="connsiteX17" fmla="*/ 639016 w 2225551"/>
                <a:gd name="connsiteY17" fmla="*/ 3995846 h 4176716"/>
                <a:gd name="connsiteX18" fmla="*/ 809838 w 2225551"/>
                <a:gd name="connsiteY18" fmla="*/ 3885314 h 4176716"/>
                <a:gd name="connsiteX19" fmla="*/ 608871 w 2225551"/>
                <a:gd name="connsiteY19" fmla="*/ 3814976 h 4176716"/>
                <a:gd name="connsiteX20" fmla="*/ 769645 w 2225551"/>
                <a:gd name="connsiteY20" fmla="*/ 3714492 h 4176716"/>
                <a:gd name="connsiteX21" fmla="*/ 548581 w 2225551"/>
                <a:gd name="connsiteY21" fmla="*/ 3624057 h 4176716"/>
                <a:gd name="connsiteX22" fmla="*/ 789742 w 2225551"/>
                <a:gd name="connsiteY22" fmla="*/ 3342703 h 4176716"/>
                <a:gd name="connsiteX0" fmla="*/ 888075 w 2323884"/>
                <a:gd name="connsiteY0" fmla="*/ 3342703 h 4176716"/>
                <a:gd name="connsiteX1" fmla="*/ 878026 w 2323884"/>
                <a:gd name="connsiteY1" fmla="*/ 2759899 h 4176716"/>
                <a:gd name="connsiteX2" fmla="*/ 239298 w 2323884"/>
                <a:gd name="connsiteY2" fmla="*/ 1956031 h 4176716"/>
                <a:gd name="connsiteX3" fmla="*/ 395706 w 2323884"/>
                <a:gd name="connsiteY3" fmla="*/ 344972 h 4176716"/>
                <a:gd name="connsiteX4" fmla="*/ 2023538 w 2323884"/>
                <a:gd name="connsiteY4" fmla="*/ 253437 h 4176716"/>
                <a:gd name="connsiteX5" fmla="*/ 2197780 w 2323884"/>
                <a:gd name="connsiteY5" fmla="*/ 1865595 h 4176716"/>
                <a:gd name="connsiteX6" fmla="*/ 1450782 w 2323884"/>
                <a:gd name="connsiteY6" fmla="*/ 2709657 h 4176716"/>
                <a:gd name="connsiteX7" fmla="*/ 1450782 w 2323884"/>
                <a:gd name="connsiteY7" fmla="*/ 3332655 h 4176716"/>
                <a:gd name="connsiteX8" fmla="*/ 1611556 w 2323884"/>
                <a:gd name="connsiteY8" fmla="*/ 3483380 h 4176716"/>
                <a:gd name="connsiteX9" fmla="*/ 1470879 w 2323884"/>
                <a:gd name="connsiteY9" fmla="*/ 3583864 h 4176716"/>
                <a:gd name="connsiteX10" fmla="*/ 1631653 w 2323884"/>
                <a:gd name="connsiteY10" fmla="*/ 3704444 h 4176716"/>
                <a:gd name="connsiteX11" fmla="*/ 1501024 w 2323884"/>
                <a:gd name="connsiteY11" fmla="*/ 3784831 h 4176716"/>
                <a:gd name="connsiteX12" fmla="*/ 1631653 w 2323884"/>
                <a:gd name="connsiteY12" fmla="*/ 3945604 h 4176716"/>
                <a:gd name="connsiteX13" fmla="*/ 1480927 w 2323884"/>
                <a:gd name="connsiteY13" fmla="*/ 4056136 h 4176716"/>
                <a:gd name="connsiteX14" fmla="*/ 1480927 w 2323884"/>
                <a:gd name="connsiteY14" fmla="*/ 4176716 h 4176716"/>
                <a:gd name="connsiteX15" fmla="*/ 938316 w 2323884"/>
                <a:gd name="connsiteY15" fmla="*/ 4176716 h 4176716"/>
                <a:gd name="connsiteX16" fmla="*/ 938316 w 2323884"/>
                <a:gd name="connsiteY16" fmla="*/ 4025991 h 4176716"/>
                <a:gd name="connsiteX17" fmla="*/ 737349 w 2323884"/>
                <a:gd name="connsiteY17" fmla="*/ 3995846 h 4176716"/>
                <a:gd name="connsiteX18" fmla="*/ 908171 w 2323884"/>
                <a:gd name="connsiteY18" fmla="*/ 3885314 h 4176716"/>
                <a:gd name="connsiteX19" fmla="*/ 707204 w 2323884"/>
                <a:gd name="connsiteY19" fmla="*/ 3814976 h 4176716"/>
                <a:gd name="connsiteX20" fmla="*/ 867978 w 2323884"/>
                <a:gd name="connsiteY20" fmla="*/ 3714492 h 4176716"/>
                <a:gd name="connsiteX21" fmla="*/ 646914 w 2323884"/>
                <a:gd name="connsiteY21" fmla="*/ 3624057 h 4176716"/>
                <a:gd name="connsiteX22" fmla="*/ 888075 w 2323884"/>
                <a:gd name="connsiteY22" fmla="*/ 3342703 h 4176716"/>
                <a:gd name="connsiteX0" fmla="*/ 789742 w 2225551"/>
                <a:gd name="connsiteY0" fmla="*/ 3495835 h 4329848"/>
                <a:gd name="connsiteX1" fmla="*/ 779693 w 2225551"/>
                <a:gd name="connsiteY1" fmla="*/ 2913031 h 4329848"/>
                <a:gd name="connsiteX2" fmla="*/ 140965 w 2225551"/>
                <a:gd name="connsiteY2" fmla="*/ 2109163 h 4329848"/>
                <a:gd name="connsiteX3" fmla="*/ 297373 w 2225551"/>
                <a:gd name="connsiteY3" fmla="*/ 283766 h 4329848"/>
                <a:gd name="connsiteX4" fmla="*/ 1925205 w 2225551"/>
                <a:gd name="connsiteY4" fmla="*/ 406569 h 4329848"/>
                <a:gd name="connsiteX5" fmla="*/ 2099447 w 2225551"/>
                <a:gd name="connsiteY5" fmla="*/ 2018727 h 4329848"/>
                <a:gd name="connsiteX6" fmla="*/ 1352449 w 2225551"/>
                <a:gd name="connsiteY6" fmla="*/ 2862789 h 4329848"/>
                <a:gd name="connsiteX7" fmla="*/ 1352449 w 2225551"/>
                <a:gd name="connsiteY7" fmla="*/ 3485787 h 4329848"/>
                <a:gd name="connsiteX8" fmla="*/ 1513223 w 2225551"/>
                <a:gd name="connsiteY8" fmla="*/ 3636512 h 4329848"/>
                <a:gd name="connsiteX9" fmla="*/ 1372546 w 2225551"/>
                <a:gd name="connsiteY9" fmla="*/ 3736996 h 4329848"/>
                <a:gd name="connsiteX10" fmla="*/ 1533320 w 2225551"/>
                <a:gd name="connsiteY10" fmla="*/ 3857576 h 4329848"/>
                <a:gd name="connsiteX11" fmla="*/ 1402691 w 2225551"/>
                <a:gd name="connsiteY11" fmla="*/ 3937963 h 4329848"/>
                <a:gd name="connsiteX12" fmla="*/ 1533320 w 2225551"/>
                <a:gd name="connsiteY12" fmla="*/ 4098736 h 4329848"/>
                <a:gd name="connsiteX13" fmla="*/ 1382594 w 2225551"/>
                <a:gd name="connsiteY13" fmla="*/ 4209268 h 4329848"/>
                <a:gd name="connsiteX14" fmla="*/ 1382594 w 2225551"/>
                <a:gd name="connsiteY14" fmla="*/ 4329848 h 4329848"/>
                <a:gd name="connsiteX15" fmla="*/ 839983 w 2225551"/>
                <a:gd name="connsiteY15" fmla="*/ 4329848 h 4329848"/>
                <a:gd name="connsiteX16" fmla="*/ 839983 w 2225551"/>
                <a:gd name="connsiteY16" fmla="*/ 4179123 h 4329848"/>
                <a:gd name="connsiteX17" fmla="*/ 639016 w 2225551"/>
                <a:gd name="connsiteY17" fmla="*/ 4148978 h 4329848"/>
                <a:gd name="connsiteX18" fmla="*/ 809838 w 2225551"/>
                <a:gd name="connsiteY18" fmla="*/ 4038446 h 4329848"/>
                <a:gd name="connsiteX19" fmla="*/ 608871 w 2225551"/>
                <a:gd name="connsiteY19" fmla="*/ 3968108 h 4329848"/>
                <a:gd name="connsiteX20" fmla="*/ 769645 w 2225551"/>
                <a:gd name="connsiteY20" fmla="*/ 3867624 h 4329848"/>
                <a:gd name="connsiteX21" fmla="*/ 548581 w 2225551"/>
                <a:gd name="connsiteY21" fmla="*/ 3777189 h 4329848"/>
                <a:gd name="connsiteX22" fmla="*/ 789742 w 2225551"/>
                <a:gd name="connsiteY22" fmla="*/ 3495835 h 432984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39807 w 2497151"/>
                <a:gd name="connsiteY12" fmla="*/ 4382734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96261 w 2497151"/>
                <a:gd name="connsiteY19" fmla="*/ 4244561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1066 w 2497151"/>
                <a:gd name="connsiteY19" fmla="*/ 419933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549908"/>
                <a:gd name="connsiteY0" fmla="*/ 3764765 h 4689207"/>
                <a:gd name="connsiteX1" fmla="*/ 1053992 w 2549908"/>
                <a:gd name="connsiteY1" fmla="*/ 3181961 h 4689207"/>
                <a:gd name="connsiteX2" fmla="*/ 415264 w 2549908"/>
                <a:gd name="connsiteY2" fmla="*/ 2378093 h 4689207"/>
                <a:gd name="connsiteX3" fmla="*/ 571672 w 2549908"/>
                <a:gd name="connsiteY3" fmla="*/ 552696 h 4689207"/>
                <a:gd name="connsiteX4" fmla="*/ 2199504 w 2549908"/>
                <a:gd name="connsiteY4" fmla="*/ 675499 h 4689207"/>
                <a:gd name="connsiteX5" fmla="*/ 2373746 w 2549908"/>
                <a:gd name="connsiteY5" fmla="*/ 2287657 h 4689207"/>
                <a:gd name="connsiteX6" fmla="*/ 1626748 w 2549908"/>
                <a:gd name="connsiteY6" fmla="*/ 3131719 h 4689207"/>
                <a:gd name="connsiteX7" fmla="*/ 1483840 w 2549908"/>
                <a:gd name="connsiteY7" fmla="*/ 3754717 h 4689207"/>
                <a:gd name="connsiteX8" fmla="*/ 1704618 w 2549908"/>
                <a:gd name="connsiteY8" fmla="*/ 3882834 h 4689207"/>
                <a:gd name="connsiteX9" fmla="*/ 1609179 w 2549908"/>
                <a:gd name="connsiteY9" fmla="*/ 4043602 h 4689207"/>
                <a:gd name="connsiteX10" fmla="*/ 1724751 w 2549908"/>
                <a:gd name="connsiteY10" fmla="*/ 4171716 h 4689207"/>
                <a:gd name="connsiteX11" fmla="*/ 1654400 w 2549908"/>
                <a:gd name="connsiteY11" fmla="*/ 4267181 h 4689207"/>
                <a:gd name="connsiteX12" fmla="*/ 1739807 w 2549908"/>
                <a:gd name="connsiteY12" fmla="*/ 4382734 h 4689207"/>
                <a:gd name="connsiteX13" fmla="*/ 1656893 w 2549908"/>
                <a:gd name="connsiteY13" fmla="*/ 4478198 h 4689207"/>
                <a:gd name="connsiteX14" fmla="*/ 1656893 w 2549908"/>
                <a:gd name="connsiteY14" fmla="*/ 4598778 h 4689207"/>
                <a:gd name="connsiteX15" fmla="*/ 1114282 w 2549908"/>
                <a:gd name="connsiteY15" fmla="*/ 4598778 h 4689207"/>
                <a:gd name="connsiteX16" fmla="*/ 1114282 w 2549908"/>
                <a:gd name="connsiteY16" fmla="*/ 4448053 h 4689207"/>
                <a:gd name="connsiteX17" fmla="*/ 996217 w 2549908"/>
                <a:gd name="connsiteY17" fmla="*/ 4380224 h 4689207"/>
                <a:gd name="connsiteX18" fmla="*/ 1084137 w 2549908"/>
                <a:gd name="connsiteY18" fmla="*/ 4307376 h 4689207"/>
                <a:gd name="connsiteX19" fmla="*/ 951066 w 2549908"/>
                <a:gd name="connsiteY19" fmla="*/ 4199334 h 4689207"/>
                <a:gd name="connsiteX20" fmla="*/ 1027547 w 2549908"/>
                <a:gd name="connsiteY20" fmla="*/ 4073381 h 4689207"/>
                <a:gd name="connsiteX21" fmla="*/ 973284 w 2549908"/>
                <a:gd name="connsiteY21" fmla="*/ 3936968 h 4689207"/>
                <a:gd name="connsiteX22" fmla="*/ 1206885 w 2549908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34"/>
                <a:gd name="connsiteX1" fmla="*/ 1053992 w 2625716"/>
                <a:gd name="connsiteY1" fmla="*/ 3181961 h 4689234"/>
                <a:gd name="connsiteX2" fmla="*/ 415264 w 2625716"/>
                <a:gd name="connsiteY2" fmla="*/ 2378093 h 4689234"/>
                <a:gd name="connsiteX3" fmla="*/ 571672 w 2625716"/>
                <a:gd name="connsiteY3" fmla="*/ 552696 h 4689234"/>
                <a:gd name="connsiteX4" fmla="*/ 2199504 w 2625716"/>
                <a:gd name="connsiteY4" fmla="*/ 675499 h 4689234"/>
                <a:gd name="connsiteX5" fmla="*/ 2373746 w 2625716"/>
                <a:gd name="connsiteY5" fmla="*/ 2287657 h 4689234"/>
                <a:gd name="connsiteX6" fmla="*/ 1626748 w 2625716"/>
                <a:gd name="connsiteY6" fmla="*/ 3131719 h 4689234"/>
                <a:gd name="connsiteX7" fmla="*/ 1483840 w 2625716"/>
                <a:gd name="connsiteY7" fmla="*/ 3754717 h 4689234"/>
                <a:gd name="connsiteX8" fmla="*/ 1704618 w 2625716"/>
                <a:gd name="connsiteY8" fmla="*/ 3882834 h 4689234"/>
                <a:gd name="connsiteX9" fmla="*/ 1609179 w 2625716"/>
                <a:gd name="connsiteY9" fmla="*/ 4043602 h 4689234"/>
                <a:gd name="connsiteX10" fmla="*/ 1724751 w 2625716"/>
                <a:gd name="connsiteY10" fmla="*/ 4171716 h 4689234"/>
                <a:gd name="connsiteX11" fmla="*/ 1654400 w 2625716"/>
                <a:gd name="connsiteY11" fmla="*/ 4267181 h 4689234"/>
                <a:gd name="connsiteX12" fmla="*/ 1739807 w 2625716"/>
                <a:gd name="connsiteY12" fmla="*/ 4382734 h 4689234"/>
                <a:gd name="connsiteX13" fmla="*/ 1656893 w 2625716"/>
                <a:gd name="connsiteY13" fmla="*/ 4478198 h 4689234"/>
                <a:gd name="connsiteX14" fmla="*/ 1656893 w 2625716"/>
                <a:gd name="connsiteY14" fmla="*/ 4598778 h 4689234"/>
                <a:gd name="connsiteX15" fmla="*/ 911622 w 2625716"/>
                <a:gd name="connsiteY15" fmla="*/ 4598807 h 4689234"/>
                <a:gd name="connsiteX16" fmla="*/ 1114282 w 2625716"/>
                <a:gd name="connsiteY16" fmla="*/ 4448053 h 4689234"/>
                <a:gd name="connsiteX17" fmla="*/ 996217 w 2625716"/>
                <a:gd name="connsiteY17" fmla="*/ 4380224 h 4689234"/>
                <a:gd name="connsiteX18" fmla="*/ 1084137 w 2625716"/>
                <a:gd name="connsiteY18" fmla="*/ 4307376 h 4689234"/>
                <a:gd name="connsiteX19" fmla="*/ 951066 w 2625716"/>
                <a:gd name="connsiteY19" fmla="*/ 4199334 h 4689234"/>
                <a:gd name="connsiteX20" fmla="*/ 1027547 w 2625716"/>
                <a:gd name="connsiteY20" fmla="*/ 4073381 h 4689234"/>
                <a:gd name="connsiteX21" fmla="*/ 973284 w 2625716"/>
                <a:gd name="connsiteY21" fmla="*/ 3936968 h 4689234"/>
                <a:gd name="connsiteX22" fmla="*/ 1206885 w 2625716"/>
                <a:gd name="connsiteY22" fmla="*/ 3764765 h 4689234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11622 w 2625716"/>
                <a:gd name="connsiteY15" fmla="*/ 4598807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73284 w 2625716"/>
                <a:gd name="connsiteY21" fmla="*/ 3936968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96217 w 2625716"/>
                <a:gd name="connsiteY17" fmla="*/ 4380224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73284 w 2625716"/>
                <a:gd name="connsiteY21" fmla="*/ 3936968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22751 w 2625716"/>
                <a:gd name="connsiteY8" fmla="*/ 3871941 h 4739835"/>
                <a:gd name="connsiteX9" fmla="*/ 1627314 w 2625716"/>
                <a:gd name="connsiteY9" fmla="*/ 4007311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27314 w 2625716"/>
                <a:gd name="connsiteY9" fmla="*/ 4007311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86 w 2625716"/>
                <a:gd name="connsiteY13" fmla="*/ 4503584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00421"/>
                <a:gd name="connsiteX1" fmla="*/ 1053992 w 2625716"/>
                <a:gd name="connsiteY1" fmla="*/ 3181961 h 4700421"/>
                <a:gd name="connsiteX2" fmla="*/ 415264 w 2625716"/>
                <a:gd name="connsiteY2" fmla="*/ 2378093 h 4700421"/>
                <a:gd name="connsiteX3" fmla="*/ 571672 w 2625716"/>
                <a:gd name="connsiteY3" fmla="*/ 552696 h 4700421"/>
                <a:gd name="connsiteX4" fmla="*/ 2199504 w 2625716"/>
                <a:gd name="connsiteY4" fmla="*/ 675499 h 4700421"/>
                <a:gd name="connsiteX5" fmla="*/ 2373746 w 2625716"/>
                <a:gd name="connsiteY5" fmla="*/ 2287657 h 4700421"/>
                <a:gd name="connsiteX6" fmla="*/ 1626748 w 2625716"/>
                <a:gd name="connsiteY6" fmla="*/ 3131719 h 4700421"/>
                <a:gd name="connsiteX7" fmla="*/ 1483840 w 2625716"/>
                <a:gd name="connsiteY7" fmla="*/ 3754717 h 4700421"/>
                <a:gd name="connsiteX8" fmla="*/ 1722751 w 2625716"/>
                <a:gd name="connsiteY8" fmla="*/ 3871941 h 4700421"/>
                <a:gd name="connsiteX9" fmla="*/ 1627314 w 2625716"/>
                <a:gd name="connsiteY9" fmla="*/ 4007311 h 4700421"/>
                <a:gd name="connsiteX10" fmla="*/ 1742885 w 2625716"/>
                <a:gd name="connsiteY10" fmla="*/ 4135424 h 4700421"/>
                <a:gd name="connsiteX11" fmla="*/ 1654400 w 2625716"/>
                <a:gd name="connsiteY11" fmla="*/ 4267181 h 4700421"/>
                <a:gd name="connsiteX12" fmla="*/ 1739807 w 2625716"/>
                <a:gd name="connsiteY12" fmla="*/ 4382734 h 4700421"/>
                <a:gd name="connsiteX13" fmla="*/ 1656886 w 2625716"/>
                <a:gd name="connsiteY13" fmla="*/ 4503584 h 4700421"/>
                <a:gd name="connsiteX14" fmla="*/ 1732848 w 2625716"/>
                <a:gd name="connsiteY14" fmla="*/ 4649414 h 4700421"/>
                <a:gd name="connsiteX15" fmla="*/ 1250742 w 2625716"/>
                <a:gd name="connsiteY15" fmla="*/ 4698033 h 4700421"/>
                <a:gd name="connsiteX16" fmla="*/ 962419 w 2625716"/>
                <a:gd name="connsiteY16" fmla="*/ 4635090 h 4700421"/>
                <a:gd name="connsiteX17" fmla="*/ 1041714 w 2625716"/>
                <a:gd name="connsiteY17" fmla="*/ 4502465 h 4700421"/>
                <a:gd name="connsiteX18" fmla="*/ 949050 w 2625716"/>
                <a:gd name="connsiteY18" fmla="*/ 4380225 h 4700421"/>
                <a:gd name="connsiteX19" fmla="*/ 1055109 w 2625716"/>
                <a:gd name="connsiteY19" fmla="*/ 4260198 h 4700421"/>
                <a:gd name="connsiteX20" fmla="*/ 943807 w 2625716"/>
                <a:gd name="connsiteY20" fmla="*/ 4137647 h 4700421"/>
                <a:gd name="connsiteX21" fmla="*/ 1060199 w 2625716"/>
                <a:gd name="connsiteY21" fmla="*/ 4018948 h 4700421"/>
                <a:gd name="connsiteX22" fmla="*/ 958766 w 2625716"/>
                <a:gd name="connsiteY22" fmla="*/ 3882529 h 4700421"/>
                <a:gd name="connsiteX23" fmla="*/ 1206885 w 2625716"/>
                <a:gd name="connsiteY23" fmla="*/ 3764765 h 4700421"/>
                <a:gd name="connsiteX0" fmla="*/ 1206885 w 2625716"/>
                <a:gd name="connsiteY0" fmla="*/ 3764765 h 4708214"/>
                <a:gd name="connsiteX1" fmla="*/ 1053992 w 2625716"/>
                <a:gd name="connsiteY1" fmla="*/ 3181961 h 4708214"/>
                <a:gd name="connsiteX2" fmla="*/ 415264 w 2625716"/>
                <a:gd name="connsiteY2" fmla="*/ 2378093 h 4708214"/>
                <a:gd name="connsiteX3" fmla="*/ 571672 w 2625716"/>
                <a:gd name="connsiteY3" fmla="*/ 552696 h 4708214"/>
                <a:gd name="connsiteX4" fmla="*/ 2199504 w 2625716"/>
                <a:gd name="connsiteY4" fmla="*/ 675499 h 4708214"/>
                <a:gd name="connsiteX5" fmla="*/ 2373746 w 2625716"/>
                <a:gd name="connsiteY5" fmla="*/ 2287657 h 4708214"/>
                <a:gd name="connsiteX6" fmla="*/ 1626748 w 2625716"/>
                <a:gd name="connsiteY6" fmla="*/ 3131719 h 4708214"/>
                <a:gd name="connsiteX7" fmla="*/ 1483840 w 2625716"/>
                <a:gd name="connsiteY7" fmla="*/ 3754717 h 4708214"/>
                <a:gd name="connsiteX8" fmla="*/ 1722751 w 2625716"/>
                <a:gd name="connsiteY8" fmla="*/ 3871941 h 4708214"/>
                <a:gd name="connsiteX9" fmla="*/ 1627314 w 2625716"/>
                <a:gd name="connsiteY9" fmla="*/ 4007311 h 4708214"/>
                <a:gd name="connsiteX10" fmla="*/ 1742885 w 2625716"/>
                <a:gd name="connsiteY10" fmla="*/ 4135424 h 4708214"/>
                <a:gd name="connsiteX11" fmla="*/ 1654400 w 2625716"/>
                <a:gd name="connsiteY11" fmla="*/ 4267181 h 4708214"/>
                <a:gd name="connsiteX12" fmla="*/ 1739807 w 2625716"/>
                <a:gd name="connsiteY12" fmla="*/ 4382734 h 4708214"/>
                <a:gd name="connsiteX13" fmla="*/ 1656886 w 2625716"/>
                <a:gd name="connsiteY13" fmla="*/ 4503584 h 4708214"/>
                <a:gd name="connsiteX14" fmla="*/ 1732848 w 2625716"/>
                <a:gd name="connsiteY14" fmla="*/ 4649414 h 4708214"/>
                <a:gd name="connsiteX15" fmla="*/ 1506359 w 2625716"/>
                <a:gd name="connsiteY15" fmla="*/ 4696184 h 4708214"/>
                <a:gd name="connsiteX16" fmla="*/ 1250742 w 2625716"/>
                <a:gd name="connsiteY16" fmla="*/ 4698033 h 4708214"/>
                <a:gd name="connsiteX17" fmla="*/ 962419 w 2625716"/>
                <a:gd name="connsiteY17" fmla="*/ 4635090 h 4708214"/>
                <a:gd name="connsiteX18" fmla="*/ 1041714 w 2625716"/>
                <a:gd name="connsiteY18" fmla="*/ 4502465 h 4708214"/>
                <a:gd name="connsiteX19" fmla="*/ 949050 w 2625716"/>
                <a:gd name="connsiteY19" fmla="*/ 4380225 h 4708214"/>
                <a:gd name="connsiteX20" fmla="*/ 1055109 w 2625716"/>
                <a:gd name="connsiteY20" fmla="*/ 4260198 h 4708214"/>
                <a:gd name="connsiteX21" fmla="*/ 943807 w 2625716"/>
                <a:gd name="connsiteY21" fmla="*/ 4137647 h 4708214"/>
                <a:gd name="connsiteX22" fmla="*/ 1060199 w 2625716"/>
                <a:gd name="connsiteY22" fmla="*/ 4018948 h 4708214"/>
                <a:gd name="connsiteX23" fmla="*/ 958766 w 2625716"/>
                <a:gd name="connsiteY23" fmla="*/ 3882529 h 4708214"/>
                <a:gd name="connsiteX24" fmla="*/ 1206885 w 2625716"/>
                <a:gd name="connsiteY24" fmla="*/ 3764765 h 4708214"/>
                <a:gd name="connsiteX0" fmla="*/ 1206885 w 2625716"/>
                <a:gd name="connsiteY0" fmla="*/ 3764765 h 4704286"/>
                <a:gd name="connsiteX1" fmla="*/ 1053992 w 2625716"/>
                <a:gd name="connsiteY1" fmla="*/ 3181961 h 4704286"/>
                <a:gd name="connsiteX2" fmla="*/ 415264 w 2625716"/>
                <a:gd name="connsiteY2" fmla="*/ 2378093 h 4704286"/>
                <a:gd name="connsiteX3" fmla="*/ 571672 w 2625716"/>
                <a:gd name="connsiteY3" fmla="*/ 552696 h 4704286"/>
                <a:gd name="connsiteX4" fmla="*/ 2199504 w 2625716"/>
                <a:gd name="connsiteY4" fmla="*/ 675499 h 4704286"/>
                <a:gd name="connsiteX5" fmla="*/ 2373746 w 2625716"/>
                <a:gd name="connsiteY5" fmla="*/ 2287657 h 4704286"/>
                <a:gd name="connsiteX6" fmla="*/ 1626748 w 2625716"/>
                <a:gd name="connsiteY6" fmla="*/ 3131719 h 4704286"/>
                <a:gd name="connsiteX7" fmla="*/ 1483840 w 2625716"/>
                <a:gd name="connsiteY7" fmla="*/ 3754717 h 4704286"/>
                <a:gd name="connsiteX8" fmla="*/ 1722751 w 2625716"/>
                <a:gd name="connsiteY8" fmla="*/ 3871941 h 4704286"/>
                <a:gd name="connsiteX9" fmla="*/ 1627314 w 2625716"/>
                <a:gd name="connsiteY9" fmla="*/ 4007311 h 4704286"/>
                <a:gd name="connsiteX10" fmla="*/ 1742885 w 2625716"/>
                <a:gd name="connsiteY10" fmla="*/ 4135424 h 4704286"/>
                <a:gd name="connsiteX11" fmla="*/ 1654400 w 2625716"/>
                <a:gd name="connsiteY11" fmla="*/ 4267181 h 4704286"/>
                <a:gd name="connsiteX12" fmla="*/ 1739807 w 2625716"/>
                <a:gd name="connsiteY12" fmla="*/ 4382734 h 4704286"/>
                <a:gd name="connsiteX13" fmla="*/ 1656886 w 2625716"/>
                <a:gd name="connsiteY13" fmla="*/ 4503584 h 4704286"/>
                <a:gd name="connsiteX14" fmla="*/ 1732848 w 2625716"/>
                <a:gd name="connsiteY14" fmla="*/ 4649414 h 4704286"/>
                <a:gd name="connsiteX15" fmla="*/ 1506359 w 2625716"/>
                <a:gd name="connsiteY15" fmla="*/ 4696184 h 4704286"/>
                <a:gd name="connsiteX16" fmla="*/ 1250742 w 2625716"/>
                <a:gd name="connsiteY16" fmla="*/ 4698033 h 4704286"/>
                <a:gd name="connsiteX17" fmla="*/ 1110921 w 2625716"/>
                <a:gd name="connsiteY17" fmla="*/ 4689628 h 4704286"/>
                <a:gd name="connsiteX18" fmla="*/ 962419 w 2625716"/>
                <a:gd name="connsiteY18" fmla="*/ 4635090 h 4704286"/>
                <a:gd name="connsiteX19" fmla="*/ 1041714 w 2625716"/>
                <a:gd name="connsiteY19" fmla="*/ 4502465 h 4704286"/>
                <a:gd name="connsiteX20" fmla="*/ 949050 w 2625716"/>
                <a:gd name="connsiteY20" fmla="*/ 4380225 h 4704286"/>
                <a:gd name="connsiteX21" fmla="*/ 1055109 w 2625716"/>
                <a:gd name="connsiteY21" fmla="*/ 4260198 h 4704286"/>
                <a:gd name="connsiteX22" fmla="*/ 943807 w 2625716"/>
                <a:gd name="connsiteY22" fmla="*/ 4137647 h 4704286"/>
                <a:gd name="connsiteX23" fmla="*/ 1060199 w 2625716"/>
                <a:gd name="connsiteY23" fmla="*/ 4018948 h 4704286"/>
                <a:gd name="connsiteX24" fmla="*/ 958766 w 2625716"/>
                <a:gd name="connsiteY24" fmla="*/ 3882529 h 4704286"/>
                <a:gd name="connsiteX25" fmla="*/ 1206885 w 2625716"/>
                <a:gd name="connsiteY25" fmla="*/ 3764765 h 4704286"/>
                <a:gd name="connsiteX0" fmla="*/ 1206885 w 2625716"/>
                <a:gd name="connsiteY0" fmla="*/ 3764765 h 4852392"/>
                <a:gd name="connsiteX1" fmla="*/ 1053992 w 2625716"/>
                <a:gd name="connsiteY1" fmla="*/ 3181961 h 4852392"/>
                <a:gd name="connsiteX2" fmla="*/ 415264 w 2625716"/>
                <a:gd name="connsiteY2" fmla="*/ 2378093 h 4852392"/>
                <a:gd name="connsiteX3" fmla="*/ 571672 w 2625716"/>
                <a:gd name="connsiteY3" fmla="*/ 552696 h 4852392"/>
                <a:gd name="connsiteX4" fmla="*/ 2199504 w 2625716"/>
                <a:gd name="connsiteY4" fmla="*/ 675499 h 4852392"/>
                <a:gd name="connsiteX5" fmla="*/ 2373746 w 2625716"/>
                <a:gd name="connsiteY5" fmla="*/ 2287657 h 4852392"/>
                <a:gd name="connsiteX6" fmla="*/ 1626748 w 2625716"/>
                <a:gd name="connsiteY6" fmla="*/ 3131719 h 4852392"/>
                <a:gd name="connsiteX7" fmla="*/ 1483840 w 2625716"/>
                <a:gd name="connsiteY7" fmla="*/ 3754717 h 4852392"/>
                <a:gd name="connsiteX8" fmla="*/ 1722751 w 2625716"/>
                <a:gd name="connsiteY8" fmla="*/ 3871941 h 4852392"/>
                <a:gd name="connsiteX9" fmla="*/ 1627314 w 2625716"/>
                <a:gd name="connsiteY9" fmla="*/ 4007311 h 4852392"/>
                <a:gd name="connsiteX10" fmla="*/ 1742885 w 2625716"/>
                <a:gd name="connsiteY10" fmla="*/ 4135424 h 4852392"/>
                <a:gd name="connsiteX11" fmla="*/ 1654400 w 2625716"/>
                <a:gd name="connsiteY11" fmla="*/ 4267181 h 4852392"/>
                <a:gd name="connsiteX12" fmla="*/ 1739807 w 2625716"/>
                <a:gd name="connsiteY12" fmla="*/ 4382734 h 4852392"/>
                <a:gd name="connsiteX13" fmla="*/ 1656886 w 2625716"/>
                <a:gd name="connsiteY13" fmla="*/ 4503584 h 4852392"/>
                <a:gd name="connsiteX14" fmla="*/ 1732848 w 2625716"/>
                <a:gd name="connsiteY14" fmla="*/ 4649414 h 4852392"/>
                <a:gd name="connsiteX15" fmla="*/ 1506359 w 2625716"/>
                <a:gd name="connsiteY15" fmla="*/ 4696184 h 4852392"/>
                <a:gd name="connsiteX16" fmla="*/ 1324312 w 2625716"/>
                <a:gd name="connsiteY16" fmla="*/ 4851298 h 4852392"/>
                <a:gd name="connsiteX17" fmla="*/ 1110921 w 2625716"/>
                <a:gd name="connsiteY17" fmla="*/ 4689628 h 4852392"/>
                <a:gd name="connsiteX18" fmla="*/ 962419 w 2625716"/>
                <a:gd name="connsiteY18" fmla="*/ 4635090 h 4852392"/>
                <a:gd name="connsiteX19" fmla="*/ 1041714 w 2625716"/>
                <a:gd name="connsiteY19" fmla="*/ 4502465 h 4852392"/>
                <a:gd name="connsiteX20" fmla="*/ 949050 w 2625716"/>
                <a:gd name="connsiteY20" fmla="*/ 4380225 h 4852392"/>
                <a:gd name="connsiteX21" fmla="*/ 1055109 w 2625716"/>
                <a:gd name="connsiteY21" fmla="*/ 4260198 h 4852392"/>
                <a:gd name="connsiteX22" fmla="*/ 943807 w 2625716"/>
                <a:gd name="connsiteY22" fmla="*/ 4137647 h 4852392"/>
                <a:gd name="connsiteX23" fmla="*/ 1060199 w 2625716"/>
                <a:gd name="connsiteY23" fmla="*/ 4018948 h 4852392"/>
                <a:gd name="connsiteX24" fmla="*/ 958766 w 2625716"/>
                <a:gd name="connsiteY24" fmla="*/ 3882529 h 4852392"/>
                <a:gd name="connsiteX25" fmla="*/ 1206885 w 2625716"/>
                <a:gd name="connsiteY25" fmla="*/ 3764765 h 4852392"/>
                <a:gd name="connsiteX0" fmla="*/ 1206885 w 2625716"/>
                <a:gd name="connsiteY0" fmla="*/ 3764765 h 4855429"/>
                <a:gd name="connsiteX1" fmla="*/ 1053992 w 2625716"/>
                <a:gd name="connsiteY1" fmla="*/ 3181961 h 4855429"/>
                <a:gd name="connsiteX2" fmla="*/ 415264 w 2625716"/>
                <a:gd name="connsiteY2" fmla="*/ 2378093 h 4855429"/>
                <a:gd name="connsiteX3" fmla="*/ 571672 w 2625716"/>
                <a:gd name="connsiteY3" fmla="*/ 552696 h 4855429"/>
                <a:gd name="connsiteX4" fmla="*/ 2199504 w 2625716"/>
                <a:gd name="connsiteY4" fmla="*/ 675499 h 4855429"/>
                <a:gd name="connsiteX5" fmla="*/ 2373746 w 2625716"/>
                <a:gd name="connsiteY5" fmla="*/ 2287657 h 4855429"/>
                <a:gd name="connsiteX6" fmla="*/ 1626748 w 2625716"/>
                <a:gd name="connsiteY6" fmla="*/ 3131719 h 4855429"/>
                <a:gd name="connsiteX7" fmla="*/ 1483840 w 2625716"/>
                <a:gd name="connsiteY7" fmla="*/ 3754717 h 4855429"/>
                <a:gd name="connsiteX8" fmla="*/ 1722751 w 2625716"/>
                <a:gd name="connsiteY8" fmla="*/ 3871941 h 4855429"/>
                <a:gd name="connsiteX9" fmla="*/ 1627314 w 2625716"/>
                <a:gd name="connsiteY9" fmla="*/ 4007311 h 4855429"/>
                <a:gd name="connsiteX10" fmla="*/ 1742885 w 2625716"/>
                <a:gd name="connsiteY10" fmla="*/ 4135424 h 4855429"/>
                <a:gd name="connsiteX11" fmla="*/ 1654400 w 2625716"/>
                <a:gd name="connsiteY11" fmla="*/ 4267181 h 4855429"/>
                <a:gd name="connsiteX12" fmla="*/ 1739807 w 2625716"/>
                <a:gd name="connsiteY12" fmla="*/ 4382734 h 4855429"/>
                <a:gd name="connsiteX13" fmla="*/ 1656886 w 2625716"/>
                <a:gd name="connsiteY13" fmla="*/ 4503584 h 4855429"/>
                <a:gd name="connsiteX14" fmla="*/ 1732848 w 2625716"/>
                <a:gd name="connsiteY14" fmla="*/ 4649414 h 4855429"/>
                <a:gd name="connsiteX15" fmla="*/ 1506359 w 2625716"/>
                <a:gd name="connsiteY15" fmla="*/ 4696184 h 4855429"/>
                <a:gd name="connsiteX16" fmla="*/ 1324312 w 2625716"/>
                <a:gd name="connsiteY16" fmla="*/ 4851298 h 4855429"/>
                <a:gd name="connsiteX17" fmla="*/ 1171301 w 2625716"/>
                <a:gd name="connsiteY17" fmla="*/ 4720967 h 4855429"/>
                <a:gd name="connsiteX18" fmla="*/ 962419 w 2625716"/>
                <a:gd name="connsiteY18" fmla="*/ 4635090 h 4855429"/>
                <a:gd name="connsiteX19" fmla="*/ 1041714 w 2625716"/>
                <a:gd name="connsiteY19" fmla="*/ 4502465 h 4855429"/>
                <a:gd name="connsiteX20" fmla="*/ 949050 w 2625716"/>
                <a:gd name="connsiteY20" fmla="*/ 4380225 h 4855429"/>
                <a:gd name="connsiteX21" fmla="*/ 1055109 w 2625716"/>
                <a:gd name="connsiteY21" fmla="*/ 4260198 h 4855429"/>
                <a:gd name="connsiteX22" fmla="*/ 943807 w 2625716"/>
                <a:gd name="connsiteY22" fmla="*/ 4137647 h 4855429"/>
                <a:gd name="connsiteX23" fmla="*/ 1060199 w 2625716"/>
                <a:gd name="connsiteY23" fmla="*/ 4018948 h 4855429"/>
                <a:gd name="connsiteX24" fmla="*/ 958766 w 2625716"/>
                <a:gd name="connsiteY24" fmla="*/ 3882529 h 4855429"/>
                <a:gd name="connsiteX25" fmla="*/ 1206885 w 2625716"/>
                <a:gd name="connsiteY25" fmla="*/ 3764765 h 4855429"/>
                <a:gd name="connsiteX0" fmla="*/ 1206885 w 2625716"/>
                <a:gd name="connsiteY0" fmla="*/ 3764765 h 4864308"/>
                <a:gd name="connsiteX1" fmla="*/ 1053992 w 2625716"/>
                <a:gd name="connsiteY1" fmla="*/ 3181961 h 4864308"/>
                <a:gd name="connsiteX2" fmla="*/ 415264 w 2625716"/>
                <a:gd name="connsiteY2" fmla="*/ 2378093 h 4864308"/>
                <a:gd name="connsiteX3" fmla="*/ 571672 w 2625716"/>
                <a:gd name="connsiteY3" fmla="*/ 552696 h 4864308"/>
                <a:gd name="connsiteX4" fmla="*/ 2199504 w 2625716"/>
                <a:gd name="connsiteY4" fmla="*/ 675499 h 4864308"/>
                <a:gd name="connsiteX5" fmla="*/ 2373746 w 2625716"/>
                <a:gd name="connsiteY5" fmla="*/ 2287657 h 4864308"/>
                <a:gd name="connsiteX6" fmla="*/ 1626748 w 2625716"/>
                <a:gd name="connsiteY6" fmla="*/ 3131719 h 4864308"/>
                <a:gd name="connsiteX7" fmla="*/ 1483840 w 2625716"/>
                <a:gd name="connsiteY7" fmla="*/ 3754717 h 4864308"/>
                <a:gd name="connsiteX8" fmla="*/ 1722751 w 2625716"/>
                <a:gd name="connsiteY8" fmla="*/ 3871941 h 4864308"/>
                <a:gd name="connsiteX9" fmla="*/ 1627314 w 2625716"/>
                <a:gd name="connsiteY9" fmla="*/ 4007311 h 4864308"/>
                <a:gd name="connsiteX10" fmla="*/ 1742885 w 2625716"/>
                <a:gd name="connsiteY10" fmla="*/ 4135424 h 4864308"/>
                <a:gd name="connsiteX11" fmla="*/ 1654400 w 2625716"/>
                <a:gd name="connsiteY11" fmla="*/ 4267181 h 4864308"/>
                <a:gd name="connsiteX12" fmla="*/ 1739807 w 2625716"/>
                <a:gd name="connsiteY12" fmla="*/ 4382734 h 4864308"/>
                <a:gd name="connsiteX13" fmla="*/ 1656886 w 2625716"/>
                <a:gd name="connsiteY13" fmla="*/ 4503584 h 4864308"/>
                <a:gd name="connsiteX14" fmla="*/ 1732848 w 2625716"/>
                <a:gd name="connsiteY14" fmla="*/ 4649414 h 4864308"/>
                <a:gd name="connsiteX15" fmla="*/ 1506359 w 2625716"/>
                <a:gd name="connsiteY15" fmla="*/ 4696184 h 4864308"/>
                <a:gd name="connsiteX16" fmla="*/ 1324312 w 2625716"/>
                <a:gd name="connsiteY16" fmla="*/ 4851298 h 4864308"/>
                <a:gd name="connsiteX17" fmla="*/ 1171301 w 2625716"/>
                <a:gd name="connsiteY17" fmla="*/ 4720967 h 4864308"/>
                <a:gd name="connsiteX18" fmla="*/ 962419 w 2625716"/>
                <a:gd name="connsiteY18" fmla="*/ 4635090 h 4864308"/>
                <a:gd name="connsiteX19" fmla="*/ 1041714 w 2625716"/>
                <a:gd name="connsiteY19" fmla="*/ 4502465 h 4864308"/>
                <a:gd name="connsiteX20" fmla="*/ 949050 w 2625716"/>
                <a:gd name="connsiteY20" fmla="*/ 4380225 h 4864308"/>
                <a:gd name="connsiteX21" fmla="*/ 1055109 w 2625716"/>
                <a:gd name="connsiteY21" fmla="*/ 4260198 h 4864308"/>
                <a:gd name="connsiteX22" fmla="*/ 943807 w 2625716"/>
                <a:gd name="connsiteY22" fmla="*/ 4137647 h 4864308"/>
                <a:gd name="connsiteX23" fmla="*/ 1060199 w 2625716"/>
                <a:gd name="connsiteY23" fmla="*/ 4018948 h 4864308"/>
                <a:gd name="connsiteX24" fmla="*/ 958766 w 2625716"/>
                <a:gd name="connsiteY24" fmla="*/ 3882529 h 4864308"/>
                <a:gd name="connsiteX25" fmla="*/ 1206885 w 2625716"/>
                <a:gd name="connsiteY25" fmla="*/ 3764765 h 48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25716" h="4864308">
                  <a:moveTo>
                    <a:pt x="1206885" y="3764765"/>
                  </a:moveTo>
                  <a:cubicBezTo>
                    <a:pt x="1203535" y="3570497"/>
                    <a:pt x="1185929" y="3413073"/>
                    <a:pt x="1053992" y="3181961"/>
                  </a:cubicBezTo>
                  <a:cubicBezTo>
                    <a:pt x="922055" y="2950849"/>
                    <a:pt x="749346" y="2893517"/>
                    <a:pt x="415264" y="2378093"/>
                  </a:cubicBezTo>
                  <a:cubicBezTo>
                    <a:pt x="81182" y="1862669"/>
                    <a:pt x="0" y="1105392"/>
                    <a:pt x="571672" y="552696"/>
                  </a:cubicBezTo>
                  <a:cubicBezTo>
                    <a:pt x="1143344" y="0"/>
                    <a:pt x="1902457" y="314572"/>
                    <a:pt x="2199504" y="675499"/>
                  </a:cubicBezTo>
                  <a:cubicBezTo>
                    <a:pt x="2496551" y="1036426"/>
                    <a:pt x="2625716" y="1863875"/>
                    <a:pt x="2373746" y="2287657"/>
                  </a:cubicBezTo>
                  <a:cubicBezTo>
                    <a:pt x="2121776" y="2711439"/>
                    <a:pt x="1775066" y="2887209"/>
                    <a:pt x="1626748" y="3131719"/>
                  </a:cubicBezTo>
                  <a:cubicBezTo>
                    <a:pt x="1478430" y="3376229"/>
                    <a:pt x="1483840" y="3547051"/>
                    <a:pt x="1483840" y="3754717"/>
                  </a:cubicBezTo>
                  <a:lnTo>
                    <a:pt x="1722751" y="3871941"/>
                  </a:lnTo>
                  <a:lnTo>
                    <a:pt x="1627314" y="4007311"/>
                  </a:lnTo>
                  <a:lnTo>
                    <a:pt x="1742885" y="4135424"/>
                  </a:lnTo>
                  <a:lnTo>
                    <a:pt x="1654400" y="4267181"/>
                  </a:lnTo>
                  <a:lnTo>
                    <a:pt x="1739807" y="4382734"/>
                  </a:lnTo>
                  <a:lnTo>
                    <a:pt x="1656886" y="4503584"/>
                  </a:lnTo>
                  <a:lnTo>
                    <a:pt x="1732848" y="4649414"/>
                  </a:lnTo>
                  <a:cubicBezTo>
                    <a:pt x="1707760" y="4681514"/>
                    <a:pt x="1574448" y="4662537"/>
                    <a:pt x="1506359" y="4696184"/>
                  </a:cubicBezTo>
                  <a:cubicBezTo>
                    <a:pt x="1438270" y="4729831"/>
                    <a:pt x="1501620" y="4864308"/>
                    <a:pt x="1324312" y="4851298"/>
                  </a:cubicBezTo>
                  <a:cubicBezTo>
                    <a:pt x="1147004" y="4838288"/>
                    <a:pt x="1231616" y="4757002"/>
                    <a:pt x="1171301" y="4720967"/>
                  </a:cubicBezTo>
                  <a:cubicBezTo>
                    <a:pt x="1110986" y="4684932"/>
                    <a:pt x="973953" y="4666284"/>
                    <a:pt x="962419" y="4635090"/>
                  </a:cubicBezTo>
                  <a:lnTo>
                    <a:pt x="1041714" y="4502465"/>
                  </a:lnTo>
                  <a:lnTo>
                    <a:pt x="949050" y="4380225"/>
                  </a:lnTo>
                  <a:lnTo>
                    <a:pt x="1055109" y="4260198"/>
                  </a:lnTo>
                  <a:lnTo>
                    <a:pt x="943807" y="4137647"/>
                  </a:lnTo>
                  <a:lnTo>
                    <a:pt x="1060199" y="4018948"/>
                  </a:lnTo>
                  <a:lnTo>
                    <a:pt x="958766" y="3882529"/>
                  </a:lnTo>
                  <a:lnTo>
                    <a:pt x="1206885" y="3764765"/>
                  </a:ln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61"/>
            <p:cNvSpPr/>
            <p:nvPr/>
          </p:nvSpPr>
          <p:spPr bwMode="invGray">
            <a:xfrm>
              <a:off x="3634320" y="3707248"/>
              <a:ext cx="143138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62"/>
            <p:cNvSpPr/>
            <p:nvPr/>
          </p:nvSpPr>
          <p:spPr bwMode="invGray">
            <a:xfrm>
              <a:off x="3649655" y="3781833"/>
              <a:ext cx="133694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63"/>
            <p:cNvSpPr/>
            <p:nvPr/>
          </p:nvSpPr>
          <p:spPr bwMode="invGray">
            <a:xfrm>
              <a:off x="3650266" y="3838125"/>
              <a:ext cx="141107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64"/>
            <p:cNvSpPr/>
            <p:nvPr/>
          </p:nvSpPr>
          <p:spPr bwMode="invGray">
            <a:xfrm>
              <a:off x="3508887" y="2782295"/>
              <a:ext cx="403220" cy="841776"/>
            </a:xfrm>
            <a:custGeom>
              <a:avLst/>
              <a:gdLst>
                <a:gd name="connsiteX0" fmla="*/ 248444 w 492522"/>
                <a:gd name="connsiteY0" fmla="*/ 880269 h 881460"/>
                <a:gd name="connsiteX1" fmla="*/ 207963 w 492522"/>
                <a:gd name="connsiteY1" fmla="*/ 601663 h 881460"/>
                <a:gd name="connsiteX2" fmla="*/ 15081 w 492522"/>
                <a:gd name="connsiteY2" fmla="*/ 273050 h 881460"/>
                <a:gd name="connsiteX3" fmla="*/ 117475 w 492522"/>
                <a:gd name="connsiteY3" fmla="*/ 53975 h 881460"/>
                <a:gd name="connsiteX4" fmla="*/ 319881 w 492522"/>
                <a:gd name="connsiteY4" fmla="*/ 161131 h 881460"/>
                <a:gd name="connsiteX5" fmla="*/ 203200 w 492522"/>
                <a:gd name="connsiteY5" fmla="*/ 306388 h 881460"/>
                <a:gd name="connsiteX6" fmla="*/ 184150 w 492522"/>
                <a:gd name="connsiteY6" fmla="*/ 120650 h 881460"/>
                <a:gd name="connsiteX7" fmla="*/ 377031 w 492522"/>
                <a:gd name="connsiteY7" fmla="*/ 23019 h 881460"/>
                <a:gd name="connsiteX8" fmla="*/ 474663 w 492522"/>
                <a:gd name="connsiteY8" fmla="*/ 258763 h 881460"/>
                <a:gd name="connsiteX9" fmla="*/ 269875 w 492522"/>
                <a:gd name="connsiteY9" fmla="*/ 608806 h 881460"/>
                <a:gd name="connsiteX10" fmla="*/ 248444 w 492522"/>
                <a:gd name="connsiteY10" fmla="*/ 880269 h 88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2522" h="881460">
                  <a:moveTo>
                    <a:pt x="248444" y="880269"/>
                  </a:moveTo>
                  <a:cubicBezTo>
                    <a:pt x="238125" y="879079"/>
                    <a:pt x="246857" y="702866"/>
                    <a:pt x="207963" y="601663"/>
                  </a:cubicBezTo>
                  <a:cubicBezTo>
                    <a:pt x="169069" y="500460"/>
                    <a:pt x="30162" y="364331"/>
                    <a:pt x="15081" y="273050"/>
                  </a:cubicBezTo>
                  <a:cubicBezTo>
                    <a:pt x="0" y="181769"/>
                    <a:pt x="66675" y="72628"/>
                    <a:pt x="117475" y="53975"/>
                  </a:cubicBezTo>
                  <a:cubicBezTo>
                    <a:pt x="168275" y="35322"/>
                    <a:pt x="305594" y="119062"/>
                    <a:pt x="319881" y="161131"/>
                  </a:cubicBezTo>
                  <a:cubicBezTo>
                    <a:pt x="334168" y="203200"/>
                    <a:pt x="225822" y="313135"/>
                    <a:pt x="203200" y="306388"/>
                  </a:cubicBezTo>
                  <a:cubicBezTo>
                    <a:pt x="180578" y="299641"/>
                    <a:pt x="155178" y="167878"/>
                    <a:pt x="184150" y="120650"/>
                  </a:cubicBezTo>
                  <a:cubicBezTo>
                    <a:pt x="213122" y="73422"/>
                    <a:pt x="328612" y="0"/>
                    <a:pt x="377031" y="23019"/>
                  </a:cubicBezTo>
                  <a:cubicBezTo>
                    <a:pt x="425450" y="46038"/>
                    <a:pt x="492522" y="161132"/>
                    <a:pt x="474663" y="258763"/>
                  </a:cubicBezTo>
                  <a:cubicBezTo>
                    <a:pt x="456804" y="356394"/>
                    <a:pt x="306784" y="505222"/>
                    <a:pt x="269875" y="608806"/>
                  </a:cubicBezTo>
                  <a:cubicBezTo>
                    <a:pt x="232966" y="712390"/>
                    <a:pt x="258763" y="881460"/>
                    <a:pt x="248444" y="880269"/>
                  </a:cubicBez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65"/>
            <p:cNvCxnSpPr/>
            <p:nvPr/>
          </p:nvCxnSpPr>
          <p:spPr bwMode="invGray">
            <a:xfrm rot="10800000" flipV="1">
              <a:off x="3130251" y="3014791"/>
              <a:ext cx="143673" cy="651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66"/>
            <p:cNvCxnSpPr/>
            <p:nvPr/>
          </p:nvCxnSpPr>
          <p:spPr bwMode="invGray">
            <a:xfrm rot="16200000" flipV="1">
              <a:off x="3267839" y="2368849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67"/>
            <p:cNvCxnSpPr/>
            <p:nvPr/>
          </p:nvCxnSpPr>
          <p:spPr bwMode="invGray">
            <a:xfrm rot="10800000">
              <a:off x="3090931" y="2694261"/>
              <a:ext cx="213475" cy="71741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68"/>
            <p:cNvCxnSpPr/>
            <p:nvPr/>
          </p:nvCxnSpPr>
          <p:spPr bwMode="invGray">
            <a:xfrm rot="16200000" flipV="1">
              <a:off x="3612322" y="2325658"/>
              <a:ext cx="189834" cy="23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69"/>
            <p:cNvCxnSpPr/>
            <p:nvPr/>
          </p:nvCxnSpPr>
          <p:spPr bwMode="invGray">
            <a:xfrm rot="5400000">
              <a:off x="3997289" y="2391260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70"/>
            <p:cNvCxnSpPr/>
            <p:nvPr/>
          </p:nvCxnSpPr>
          <p:spPr bwMode="invGray">
            <a:xfrm>
              <a:off x="4116083" y="2943769"/>
              <a:ext cx="203491" cy="7246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71"/>
            <p:cNvCxnSpPr/>
            <p:nvPr/>
          </p:nvCxnSpPr>
          <p:spPr bwMode="invGray">
            <a:xfrm flipV="1">
              <a:off x="4092992" y="2696399"/>
              <a:ext cx="236043" cy="3075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206"/>
          <p:cNvGrpSpPr/>
          <p:nvPr/>
        </p:nvGrpSpPr>
        <p:grpSpPr bwMode="invGray">
          <a:xfrm rot="314262">
            <a:off x="536430" y="2018485"/>
            <a:ext cx="437125" cy="817394"/>
            <a:chOff x="5000628" y="1357298"/>
            <a:chExt cx="991158" cy="1853398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21" name="Freeform 73"/>
            <p:cNvSpPr/>
            <p:nvPr/>
          </p:nvSpPr>
          <p:spPr bwMode="invGray">
            <a:xfrm>
              <a:off x="5000628" y="1357298"/>
              <a:ext cx="991158" cy="1351873"/>
            </a:xfrm>
            <a:custGeom>
              <a:avLst/>
              <a:gdLst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12874 w 941204"/>
                <a:gd name="connsiteY0" fmla="*/ 257840 h 1345019"/>
                <a:gd name="connsiteX1" fmla="*/ 332490 w 941204"/>
                <a:gd name="connsiteY1" fmla="*/ 454542 h 1345019"/>
                <a:gd name="connsiteX2" fmla="*/ 82625 w 941204"/>
                <a:gd name="connsiteY2" fmla="*/ 523654 h 1345019"/>
                <a:gd name="connsiteX3" fmla="*/ 79967 w 941204"/>
                <a:gd name="connsiteY3" fmla="*/ 212651 h 1345019"/>
                <a:gd name="connsiteX4" fmla="*/ 473372 w 941204"/>
                <a:gd name="connsiteY4" fmla="*/ 0 h 1345019"/>
                <a:gd name="connsiteX5" fmla="*/ 941204 w 941204"/>
                <a:gd name="connsiteY5" fmla="*/ 276447 h 1345019"/>
                <a:gd name="connsiteX6" fmla="*/ 853486 w 941204"/>
                <a:gd name="connsiteY6" fmla="*/ 741621 h 1345019"/>
                <a:gd name="connsiteX7" fmla="*/ 526535 w 941204"/>
                <a:gd name="connsiteY7" fmla="*/ 1084521 h 1345019"/>
                <a:gd name="connsiteX8" fmla="*/ 481346 w 941204"/>
                <a:gd name="connsiteY8" fmla="*/ 1345019 h 1345019"/>
                <a:gd name="connsiteX9" fmla="*/ 417551 w 941204"/>
                <a:gd name="connsiteY9" fmla="*/ 1342361 h 1345019"/>
                <a:gd name="connsiteX10" fmla="*/ 452107 w 941204"/>
                <a:gd name="connsiteY10" fmla="*/ 1039333 h 1345019"/>
                <a:gd name="connsiteX11" fmla="*/ 675390 w 941204"/>
                <a:gd name="connsiteY11" fmla="*/ 685800 h 1345019"/>
                <a:gd name="connsiteX12" fmla="*/ 731211 w 941204"/>
                <a:gd name="connsiteY12" fmla="*/ 337584 h 1345019"/>
                <a:gd name="connsiteX13" fmla="*/ 510586 w 941204"/>
                <a:gd name="connsiteY13" fmla="*/ 93035 h 1345019"/>
                <a:gd name="connsiteX14" fmla="*/ 212874 w 941204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06890 w 935220"/>
                <a:gd name="connsiteY0" fmla="*/ 264694 h 1351873"/>
                <a:gd name="connsiteX1" fmla="*/ 326506 w 935220"/>
                <a:gd name="connsiteY1" fmla="*/ 461396 h 1351873"/>
                <a:gd name="connsiteX2" fmla="*/ 76641 w 935220"/>
                <a:gd name="connsiteY2" fmla="*/ 530508 h 1351873"/>
                <a:gd name="connsiteX3" fmla="*/ 73983 w 935220"/>
                <a:gd name="connsiteY3" fmla="*/ 219505 h 1351873"/>
                <a:gd name="connsiteX4" fmla="*/ 467388 w 935220"/>
                <a:gd name="connsiteY4" fmla="*/ 6854 h 1351873"/>
                <a:gd name="connsiteX5" fmla="*/ 935220 w 935220"/>
                <a:gd name="connsiteY5" fmla="*/ 283301 h 1351873"/>
                <a:gd name="connsiteX6" fmla="*/ 847502 w 935220"/>
                <a:gd name="connsiteY6" fmla="*/ 748475 h 1351873"/>
                <a:gd name="connsiteX7" fmla="*/ 520551 w 935220"/>
                <a:gd name="connsiteY7" fmla="*/ 1091375 h 1351873"/>
                <a:gd name="connsiteX8" fmla="*/ 475362 w 935220"/>
                <a:gd name="connsiteY8" fmla="*/ 1351873 h 1351873"/>
                <a:gd name="connsiteX9" fmla="*/ 411567 w 935220"/>
                <a:gd name="connsiteY9" fmla="*/ 1349215 h 1351873"/>
                <a:gd name="connsiteX10" fmla="*/ 446123 w 935220"/>
                <a:gd name="connsiteY10" fmla="*/ 1046187 h 1351873"/>
                <a:gd name="connsiteX11" fmla="*/ 669406 w 935220"/>
                <a:gd name="connsiteY11" fmla="*/ 692654 h 1351873"/>
                <a:gd name="connsiteX12" fmla="*/ 725227 w 935220"/>
                <a:gd name="connsiteY12" fmla="*/ 344438 h 1351873"/>
                <a:gd name="connsiteX13" fmla="*/ 504602 w 935220"/>
                <a:gd name="connsiteY13" fmla="*/ 99889 h 1351873"/>
                <a:gd name="connsiteX14" fmla="*/ 206890 w 935220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17130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1158" h="1351873">
                  <a:moveTo>
                    <a:pt x="212542" y="264694"/>
                  </a:moveTo>
                  <a:cubicBezTo>
                    <a:pt x="203018" y="320293"/>
                    <a:pt x="339801" y="349345"/>
                    <a:pt x="332158" y="461396"/>
                  </a:cubicBezTo>
                  <a:cubicBezTo>
                    <a:pt x="324515" y="573447"/>
                    <a:pt x="164586" y="635082"/>
                    <a:pt x="82293" y="530508"/>
                  </a:cubicBezTo>
                  <a:cubicBezTo>
                    <a:pt x="0" y="425934"/>
                    <a:pt x="38877" y="315959"/>
                    <a:pt x="79635" y="219505"/>
                  </a:cubicBezTo>
                  <a:cubicBezTo>
                    <a:pt x="120393" y="123051"/>
                    <a:pt x="254632" y="13708"/>
                    <a:pt x="473040" y="6854"/>
                  </a:cubicBezTo>
                  <a:cubicBezTo>
                    <a:pt x="691448" y="0"/>
                    <a:pt x="890586" y="148302"/>
                    <a:pt x="940872" y="283301"/>
                  </a:cubicBezTo>
                  <a:cubicBezTo>
                    <a:pt x="991158" y="418300"/>
                    <a:pt x="983398" y="611037"/>
                    <a:pt x="853154" y="748475"/>
                  </a:cubicBezTo>
                  <a:cubicBezTo>
                    <a:pt x="744170" y="862775"/>
                    <a:pt x="559096" y="1023926"/>
                    <a:pt x="526203" y="1091375"/>
                  </a:cubicBezTo>
                  <a:cubicBezTo>
                    <a:pt x="493310" y="1158824"/>
                    <a:pt x="496077" y="1265040"/>
                    <a:pt x="481014" y="1351873"/>
                  </a:cubicBezTo>
                  <a:lnTo>
                    <a:pt x="417219" y="1349215"/>
                  </a:lnTo>
                  <a:cubicBezTo>
                    <a:pt x="428738" y="1248206"/>
                    <a:pt x="402933" y="1123819"/>
                    <a:pt x="451775" y="1046187"/>
                  </a:cubicBezTo>
                  <a:cubicBezTo>
                    <a:pt x="500617" y="968555"/>
                    <a:pt x="627323" y="803796"/>
                    <a:pt x="675058" y="692654"/>
                  </a:cubicBezTo>
                  <a:cubicBezTo>
                    <a:pt x="722793" y="581512"/>
                    <a:pt x="743399" y="445979"/>
                    <a:pt x="738186" y="379338"/>
                  </a:cubicBezTo>
                  <a:cubicBezTo>
                    <a:pt x="732973" y="312697"/>
                    <a:pt x="683909" y="107408"/>
                    <a:pt x="484336" y="99213"/>
                  </a:cubicBezTo>
                  <a:cubicBezTo>
                    <a:pt x="284763" y="91018"/>
                    <a:pt x="218744" y="172225"/>
                    <a:pt x="212542" y="264694"/>
                  </a:cubicBez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74"/>
            <p:cNvSpPr/>
            <p:nvPr/>
          </p:nvSpPr>
          <p:spPr bwMode="invGray">
            <a:xfrm>
              <a:off x="5316838" y="2928934"/>
              <a:ext cx="273788" cy="281762"/>
            </a:xfrm>
            <a:prstGeom prst="ellipse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50"/>
          <p:cNvGrpSpPr/>
          <p:nvPr/>
        </p:nvGrpSpPr>
        <p:grpSpPr bwMode="invGray">
          <a:xfrm rot="2127411">
            <a:off x="7929586" y="5214950"/>
            <a:ext cx="879161" cy="686073"/>
            <a:chOff x="7275724" y="1384450"/>
            <a:chExt cx="937119" cy="731302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24" name="Freeform 76"/>
            <p:cNvSpPr/>
            <p:nvPr/>
          </p:nvSpPr>
          <p:spPr bwMode="invGray">
            <a:xfrm rot="19892593">
              <a:off x="7312946" y="1384450"/>
              <a:ext cx="873867" cy="631830"/>
            </a:xfrm>
            <a:custGeom>
              <a:avLst/>
              <a:gdLst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396231 w 1874827"/>
                <a:gd name="connsiteY5" fmla="*/ 1248398 h 1354036"/>
                <a:gd name="connsiteX6" fmla="*/ 1874827 w 1874827"/>
                <a:gd name="connsiteY6" fmla="*/ 451909 h 1354036"/>
                <a:gd name="connsiteX7" fmla="*/ 1046344 w 1874827"/>
                <a:gd name="connsiteY7" fmla="*/ 454978 h 135403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4827" h="1417746">
                  <a:moveTo>
                    <a:pt x="1046344" y="454978"/>
                  </a:moveTo>
                  <a:cubicBezTo>
                    <a:pt x="953325" y="252796"/>
                    <a:pt x="726804" y="0"/>
                    <a:pt x="331393" y="53010"/>
                  </a:cubicBezTo>
                  <a:lnTo>
                    <a:pt x="0" y="912178"/>
                  </a:lnTo>
                  <a:cubicBezTo>
                    <a:pt x="397938" y="743190"/>
                    <a:pt x="635512" y="1040820"/>
                    <a:pt x="791662" y="1133107"/>
                  </a:cubicBezTo>
                  <a:cubicBezTo>
                    <a:pt x="1071427" y="1099716"/>
                    <a:pt x="1393387" y="1154357"/>
                    <a:pt x="1425492" y="1417746"/>
                  </a:cubicBezTo>
                  <a:lnTo>
                    <a:pt x="1396231" y="1248398"/>
                  </a:lnTo>
                  <a:lnTo>
                    <a:pt x="1874827" y="451909"/>
                  </a:lnTo>
                  <a:cubicBezTo>
                    <a:pt x="1709918" y="373807"/>
                    <a:pt x="1526196" y="202996"/>
                    <a:pt x="1046344" y="45497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77"/>
            <p:cNvSpPr/>
            <p:nvPr/>
          </p:nvSpPr>
          <p:spPr bwMode="invGray">
            <a:xfrm rot="19892593">
              <a:off x="7275724" y="1419641"/>
              <a:ext cx="937119" cy="696111"/>
            </a:xfrm>
            <a:custGeom>
              <a:avLst/>
              <a:gdLst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4475 w 2046767"/>
                <a:gd name="connsiteY8" fmla="*/ 355846 h 1440712"/>
                <a:gd name="connsiteX0" fmla="*/ 427960 w 2058109"/>
                <a:gd name="connsiteY0" fmla="*/ 0 h 1440712"/>
                <a:gd name="connsiteX1" fmla="*/ 364165 w 2058109"/>
                <a:gd name="connsiteY1" fmla="*/ 29240 h 1440712"/>
                <a:gd name="connsiteX2" fmla="*/ 0 w 2058109"/>
                <a:gd name="connsiteY2" fmla="*/ 986170 h 1440712"/>
                <a:gd name="connsiteX3" fmla="*/ 18607 w 2058109"/>
                <a:gd name="connsiteY3" fmla="*/ 1073888 h 1440712"/>
                <a:gd name="connsiteX4" fmla="*/ 781493 w 2058109"/>
                <a:gd name="connsiteY4" fmla="*/ 1150974 h 1440712"/>
                <a:gd name="connsiteX5" fmla="*/ 1004776 w 2058109"/>
                <a:gd name="connsiteY5" fmla="*/ 1201479 h 1440712"/>
                <a:gd name="connsiteX6" fmla="*/ 1610832 w 2058109"/>
                <a:gd name="connsiteY6" fmla="*/ 1440712 h 1440712"/>
                <a:gd name="connsiteX7" fmla="*/ 2046767 w 2058109"/>
                <a:gd name="connsiteY7" fmla="*/ 725672 h 1440712"/>
                <a:gd name="connsiteX8" fmla="*/ 2058109 w 2058109"/>
                <a:gd name="connsiteY8" fmla="*/ 460918 h 144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8109" h="1440712">
                  <a:moveTo>
                    <a:pt x="427960" y="0"/>
                  </a:moveTo>
                  <a:lnTo>
                    <a:pt x="364165" y="29240"/>
                  </a:lnTo>
                  <a:lnTo>
                    <a:pt x="0" y="986170"/>
                  </a:lnTo>
                  <a:lnTo>
                    <a:pt x="18607" y="1073888"/>
                  </a:lnTo>
                  <a:lnTo>
                    <a:pt x="781493" y="1150974"/>
                  </a:lnTo>
                  <a:cubicBezTo>
                    <a:pt x="809426" y="1348211"/>
                    <a:pt x="985194" y="1279985"/>
                    <a:pt x="1004776" y="1201479"/>
                  </a:cubicBezTo>
                  <a:lnTo>
                    <a:pt x="1610832" y="1440712"/>
                  </a:lnTo>
                  <a:lnTo>
                    <a:pt x="2046767" y="725672"/>
                  </a:lnTo>
                  <a:lnTo>
                    <a:pt x="2058109" y="460918"/>
                  </a:ln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 102"/>
          <p:cNvSpPr>
            <a:spLocks/>
          </p:cNvSpPr>
          <p:nvPr/>
        </p:nvSpPr>
        <p:spPr bwMode="invGray">
          <a:xfrm flipH="1">
            <a:off x="2714612" y="5357826"/>
            <a:ext cx="1214446" cy="757555"/>
          </a:xfrm>
          <a:custGeom>
            <a:avLst/>
            <a:gdLst/>
            <a:ahLst/>
            <a:cxnLst>
              <a:cxn ang="0">
                <a:pos x="2529" y="1601"/>
              </a:cxn>
              <a:cxn ang="0">
                <a:pos x="3456" y="1800"/>
              </a:cxn>
              <a:cxn ang="0">
                <a:pos x="1218" y="2904"/>
              </a:cxn>
              <a:cxn ang="0">
                <a:pos x="2582" y="3078"/>
              </a:cxn>
              <a:cxn ang="0">
                <a:pos x="0" y="5263"/>
              </a:cxn>
              <a:cxn ang="0">
                <a:pos x="4356" y="2880"/>
              </a:cxn>
              <a:cxn ang="0">
                <a:pos x="3866" y="2755"/>
              </a:cxn>
              <a:cxn ang="0">
                <a:pos x="5508" y="1899"/>
              </a:cxn>
              <a:cxn ang="0">
                <a:pos x="4303" y="1564"/>
              </a:cxn>
              <a:cxn ang="0">
                <a:pos x="6355" y="0"/>
              </a:cxn>
              <a:cxn ang="0">
                <a:pos x="2529" y="1601"/>
              </a:cxn>
            </a:cxnLst>
            <a:rect l="0" t="0" r="r" b="b"/>
            <a:pathLst>
              <a:path w="6355" h="5263">
                <a:moveTo>
                  <a:pt x="2529" y="1601"/>
                </a:moveTo>
                <a:lnTo>
                  <a:pt x="3456" y="1800"/>
                </a:lnTo>
                <a:lnTo>
                  <a:pt x="1218" y="2904"/>
                </a:lnTo>
                <a:lnTo>
                  <a:pt x="2582" y="3078"/>
                </a:lnTo>
                <a:lnTo>
                  <a:pt x="0" y="5263"/>
                </a:lnTo>
                <a:lnTo>
                  <a:pt x="4356" y="2880"/>
                </a:lnTo>
                <a:lnTo>
                  <a:pt x="3866" y="2755"/>
                </a:lnTo>
                <a:lnTo>
                  <a:pt x="5508" y="1899"/>
                </a:lnTo>
                <a:lnTo>
                  <a:pt x="4303" y="1564"/>
                </a:lnTo>
                <a:lnTo>
                  <a:pt x="6355" y="0"/>
                </a:lnTo>
                <a:lnTo>
                  <a:pt x="2529" y="1601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196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98"/>
          <p:cNvGrpSpPr/>
          <p:nvPr/>
        </p:nvGrpSpPr>
        <p:grpSpPr bwMode="invGray">
          <a:xfrm rot="2704937">
            <a:off x="8130254" y="2967613"/>
            <a:ext cx="521671" cy="731084"/>
            <a:chOff x="3090931" y="2231917"/>
            <a:chExt cx="1238104" cy="1735114"/>
          </a:xfrm>
          <a:effectLst/>
        </p:grpSpPr>
        <p:sp>
          <p:nvSpPr>
            <p:cNvPr id="28" name="Freeform 83"/>
            <p:cNvSpPr/>
            <p:nvPr/>
          </p:nvSpPr>
          <p:spPr bwMode="invGray">
            <a:xfrm>
              <a:off x="3282936" y="2430108"/>
              <a:ext cx="829619" cy="1536923"/>
            </a:xfrm>
            <a:custGeom>
              <a:avLst/>
              <a:gdLst>
                <a:gd name="connsiteX0" fmla="*/ 934497 w 2672862"/>
                <a:gd name="connsiteY0" fmla="*/ 2803490 h 3637503"/>
                <a:gd name="connsiteX1" fmla="*/ 924448 w 2672862"/>
                <a:gd name="connsiteY1" fmla="*/ 2220686 h 3637503"/>
                <a:gd name="connsiteX2" fmla="*/ 0 w 2672862"/>
                <a:gd name="connsiteY2" fmla="*/ 1416818 h 3637503"/>
                <a:gd name="connsiteX3" fmla="*/ 442128 w 2672862"/>
                <a:gd name="connsiteY3" fmla="*/ 20097 h 3637503"/>
                <a:gd name="connsiteX4" fmla="*/ 2069960 w 2672862"/>
                <a:gd name="connsiteY4" fmla="*/ 0 h 3637503"/>
                <a:gd name="connsiteX5" fmla="*/ 2672862 w 2672862"/>
                <a:gd name="connsiteY5" fmla="*/ 1326382 h 3637503"/>
                <a:gd name="connsiteX6" fmla="*/ 1497204 w 2672862"/>
                <a:gd name="connsiteY6" fmla="*/ 2170444 h 3637503"/>
                <a:gd name="connsiteX7" fmla="*/ 1497204 w 2672862"/>
                <a:gd name="connsiteY7" fmla="*/ 2793442 h 3637503"/>
                <a:gd name="connsiteX8" fmla="*/ 1657978 w 2672862"/>
                <a:gd name="connsiteY8" fmla="*/ 2944167 h 3637503"/>
                <a:gd name="connsiteX9" fmla="*/ 1517301 w 2672862"/>
                <a:gd name="connsiteY9" fmla="*/ 3044651 h 3637503"/>
                <a:gd name="connsiteX10" fmla="*/ 1678075 w 2672862"/>
                <a:gd name="connsiteY10" fmla="*/ 3165231 h 3637503"/>
                <a:gd name="connsiteX11" fmla="*/ 1547446 w 2672862"/>
                <a:gd name="connsiteY11" fmla="*/ 3245618 h 3637503"/>
                <a:gd name="connsiteX12" fmla="*/ 1678075 w 2672862"/>
                <a:gd name="connsiteY12" fmla="*/ 3406391 h 3637503"/>
                <a:gd name="connsiteX13" fmla="*/ 1527349 w 2672862"/>
                <a:gd name="connsiteY13" fmla="*/ 3516923 h 3637503"/>
                <a:gd name="connsiteX14" fmla="*/ 1527349 w 2672862"/>
                <a:gd name="connsiteY14" fmla="*/ 3637503 h 3637503"/>
                <a:gd name="connsiteX15" fmla="*/ 984738 w 2672862"/>
                <a:gd name="connsiteY15" fmla="*/ 3637503 h 3637503"/>
                <a:gd name="connsiteX16" fmla="*/ 984738 w 2672862"/>
                <a:gd name="connsiteY16" fmla="*/ 3486778 h 3637503"/>
                <a:gd name="connsiteX17" fmla="*/ 783771 w 2672862"/>
                <a:gd name="connsiteY17" fmla="*/ 3456633 h 3637503"/>
                <a:gd name="connsiteX18" fmla="*/ 954593 w 2672862"/>
                <a:gd name="connsiteY18" fmla="*/ 3346101 h 3637503"/>
                <a:gd name="connsiteX19" fmla="*/ 753626 w 2672862"/>
                <a:gd name="connsiteY19" fmla="*/ 3275763 h 3637503"/>
                <a:gd name="connsiteX20" fmla="*/ 914400 w 2672862"/>
                <a:gd name="connsiteY20" fmla="*/ 3175279 h 3637503"/>
                <a:gd name="connsiteX21" fmla="*/ 693336 w 2672862"/>
                <a:gd name="connsiteY21" fmla="*/ 3084844 h 3637503"/>
                <a:gd name="connsiteX22" fmla="*/ 934497 w 2672862"/>
                <a:gd name="connsiteY22" fmla="*/ 2803490 h 3637503"/>
                <a:gd name="connsiteX0" fmla="*/ 934497 w 2672862"/>
                <a:gd name="connsiteY0" fmla="*/ 3021204 h 3855217"/>
                <a:gd name="connsiteX1" fmla="*/ 924448 w 2672862"/>
                <a:gd name="connsiteY1" fmla="*/ 2438400 h 3855217"/>
                <a:gd name="connsiteX2" fmla="*/ 0 w 2672862"/>
                <a:gd name="connsiteY2" fmla="*/ 1634532 h 3855217"/>
                <a:gd name="connsiteX3" fmla="*/ 442128 w 2672862"/>
                <a:gd name="connsiteY3" fmla="*/ 237811 h 3855217"/>
                <a:gd name="connsiteX4" fmla="*/ 2069960 w 2672862"/>
                <a:gd name="connsiteY4" fmla="*/ 217714 h 3855217"/>
                <a:gd name="connsiteX5" fmla="*/ 2672862 w 2672862"/>
                <a:gd name="connsiteY5" fmla="*/ 1544096 h 3855217"/>
                <a:gd name="connsiteX6" fmla="*/ 1497204 w 2672862"/>
                <a:gd name="connsiteY6" fmla="*/ 2388158 h 3855217"/>
                <a:gd name="connsiteX7" fmla="*/ 1497204 w 2672862"/>
                <a:gd name="connsiteY7" fmla="*/ 3011156 h 3855217"/>
                <a:gd name="connsiteX8" fmla="*/ 1657978 w 2672862"/>
                <a:gd name="connsiteY8" fmla="*/ 3161881 h 3855217"/>
                <a:gd name="connsiteX9" fmla="*/ 1517301 w 2672862"/>
                <a:gd name="connsiteY9" fmla="*/ 3262365 h 3855217"/>
                <a:gd name="connsiteX10" fmla="*/ 1678075 w 2672862"/>
                <a:gd name="connsiteY10" fmla="*/ 3382945 h 3855217"/>
                <a:gd name="connsiteX11" fmla="*/ 1547446 w 2672862"/>
                <a:gd name="connsiteY11" fmla="*/ 3463332 h 3855217"/>
                <a:gd name="connsiteX12" fmla="*/ 1678075 w 2672862"/>
                <a:gd name="connsiteY12" fmla="*/ 3624105 h 3855217"/>
                <a:gd name="connsiteX13" fmla="*/ 1527349 w 2672862"/>
                <a:gd name="connsiteY13" fmla="*/ 3734637 h 3855217"/>
                <a:gd name="connsiteX14" fmla="*/ 1527349 w 2672862"/>
                <a:gd name="connsiteY14" fmla="*/ 3855217 h 3855217"/>
                <a:gd name="connsiteX15" fmla="*/ 984738 w 2672862"/>
                <a:gd name="connsiteY15" fmla="*/ 3855217 h 3855217"/>
                <a:gd name="connsiteX16" fmla="*/ 984738 w 2672862"/>
                <a:gd name="connsiteY16" fmla="*/ 3704492 h 3855217"/>
                <a:gd name="connsiteX17" fmla="*/ 783771 w 2672862"/>
                <a:gd name="connsiteY17" fmla="*/ 3674347 h 3855217"/>
                <a:gd name="connsiteX18" fmla="*/ 954593 w 2672862"/>
                <a:gd name="connsiteY18" fmla="*/ 3563815 h 3855217"/>
                <a:gd name="connsiteX19" fmla="*/ 753626 w 2672862"/>
                <a:gd name="connsiteY19" fmla="*/ 3493477 h 3855217"/>
                <a:gd name="connsiteX20" fmla="*/ 914400 w 2672862"/>
                <a:gd name="connsiteY20" fmla="*/ 3392993 h 3855217"/>
                <a:gd name="connsiteX21" fmla="*/ 693336 w 2672862"/>
                <a:gd name="connsiteY21" fmla="*/ 3302558 h 3855217"/>
                <a:gd name="connsiteX22" fmla="*/ 934497 w 2672862"/>
                <a:gd name="connsiteY22" fmla="*/ 3021204 h 3855217"/>
                <a:gd name="connsiteX0" fmla="*/ 934497 w 2768321"/>
                <a:gd name="connsiteY0" fmla="*/ 3021204 h 3855217"/>
                <a:gd name="connsiteX1" fmla="*/ 924448 w 2768321"/>
                <a:gd name="connsiteY1" fmla="*/ 2438400 h 3855217"/>
                <a:gd name="connsiteX2" fmla="*/ 0 w 2768321"/>
                <a:gd name="connsiteY2" fmla="*/ 1634532 h 3855217"/>
                <a:gd name="connsiteX3" fmla="*/ 442128 w 2768321"/>
                <a:gd name="connsiteY3" fmla="*/ 237811 h 3855217"/>
                <a:gd name="connsiteX4" fmla="*/ 2069960 w 2768321"/>
                <a:gd name="connsiteY4" fmla="*/ 217714 h 3855217"/>
                <a:gd name="connsiteX5" fmla="*/ 2672862 w 2768321"/>
                <a:gd name="connsiteY5" fmla="*/ 1544096 h 3855217"/>
                <a:gd name="connsiteX6" fmla="*/ 1497204 w 2768321"/>
                <a:gd name="connsiteY6" fmla="*/ 2388158 h 3855217"/>
                <a:gd name="connsiteX7" fmla="*/ 1497204 w 2768321"/>
                <a:gd name="connsiteY7" fmla="*/ 3011156 h 3855217"/>
                <a:gd name="connsiteX8" fmla="*/ 1657978 w 2768321"/>
                <a:gd name="connsiteY8" fmla="*/ 3161881 h 3855217"/>
                <a:gd name="connsiteX9" fmla="*/ 1517301 w 2768321"/>
                <a:gd name="connsiteY9" fmla="*/ 3262365 h 3855217"/>
                <a:gd name="connsiteX10" fmla="*/ 1678075 w 2768321"/>
                <a:gd name="connsiteY10" fmla="*/ 3382945 h 3855217"/>
                <a:gd name="connsiteX11" fmla="*/ 1547446 w 2768321"/>
                <a:gd name="connsiteY11" fmla="*/ 3463332 h 3855217"/>
                <a:gd name="connsiteX12" fmla="*/ 1678075 w 2768321"/>
                <a:gd name="connsiteY12" fmla="*/ 3624105 h 3855217"/>
                <a:gd name="connsiteX13" fmla="*/ 1527349 w 2768321"/>
                <a:gd name="connsiteY13" fmla="*/ 3734637 h 3855217"/>
                <a:gd name="connsiteX14" fmla="*/ 1527349 w 2768321"/>
                <a:gd name="connsiteY14" fmla="*/ 3855217 h 3855217"/>
                <a:gd name="connsiteX15" fmla="*/ 984738 w 2768321"/>
                <a:gd name="connsiteY15" fmla="*/ 3855217 h 3855217"/>
                <a:gd name="connsiteX16" fmla="*/ 984738 w 2768321"/>
                <a:gd name="connsiteY16" fmla="*/ 3704492 h 3855217"/>
                <a:gd name="connsiteX17" fmla="*/ 783771 w 2768321"/>
                <a:gd name="connsiteY17" fmla="*/ 3674347 h 3855217"/>
                <a:gd name="connsiteX18" fmla="*/ 954593 w 2768321"/>
                <a:gd name="connsiteY18" fmla="*/ 3563815 h 3855217"/>
                <a:gd name="connsiteX19" fmla="*/ 753626 w 2768321"/>
                <a:gd name="connsiteY19" fmla="*/ 3493477 h 3855217"/>
                <a:gd name="connsiteX20" fmla="*/ 914400 w 2768321"/>
                <a:gd name="connsiteY20" fmla="*/ 3392993 h 3855217"/>
                <a:gd name="connsiteX21" fmla="*/ 693336 w 2768321"/>
                <a:gd name="connsiteY21" fmla="*/ 3302558 h 3855217"/>
                <a:gd name="connsiteX22" fmla="*/ 934497 w 2768321"/>
                <a:gd name="connsiteY22" fmla="*/ 3021204 h 3855217"/>
                <a:gd name="connsiteX0" fmla="*/ 1014884 w 2848708"/>
                <a:gd name="connsiteY0" fmla="*/ 3021204 h 3855217"/>
                <a:gd name="connsiteX1" fmla="*/ 1004835 w 2848708"/>
                <a:gd name="connsiteY1" fmla="*/ 2438400 h 3855217"/>
                <a:gd name="connsiteX2" fmla="*/ 80387 w 2848708"/>
                <a:gd name="connsiteY2" fmla="*/ 1634532 h 3855217"/>
                <a:gd name="connsiteX3" fmla="*/ 522515 w 2848708"/>
                <a:gd name="connsiteY3" fmla="*/ 237811 h 3855217"/>
                <a:gd name="connsiteX4" fmla="*/ 2150347 w 2848708"/>
                <a:gd name="connsiteY4" fmla="*/ 217714 h 3855217"/>
                <a:gd name="connsiteX5" fmla="*/ 2753249 w 2848708"/>
                <a:gd name="connsiteY5" fmla="*/ 1544096 h 3855217"/>
                <a:gd name="connsiteX6" fmla="*/ 1577591 w 2848708"/>
                <a:gd name="connsiteY6" fmla="*/ 2388158 h 3855217"/>
                <a:gd name="connsiteX7" fmla="*/ 1577591 w 2848708"/>
                <a:gd name="connsiteY7" fmla="*/ 3011156 h 3855217"/>
                <a:gd name="connsiteX8" fmla="*/ 1738365 w 2848708"/>
                <a:gd name="connsiteY8" fmla="*/ 3161881 h 3855217"/>
                <a:gd name="connsiteX9" fmla="*/ 1597688 w 2848708"/>
                <a:gd name="connsiteY9" fmla="*/ 3262365 h 3855217"/>
                <a:gd name="connsiteX10" fmla="*/ 1758462 w 2848708"/>
                <a:gd name="connsiteY10" fmla="*/ 3382945 h 3855217"/>
                <a:gd name="connsiteX11" fmla="*/ 1627833 w 2848708"/>
                <a:gd name="connsiteY11" fmla="*/ 3463332 h 3855217"/>
                <a:gd name="connsiteX12" fmla="*/ 1758462 w 2848708"/>
                <a:gd name="connsiteY12" fmla="*/ 3624105 h 3855217"/>
                <a:gd name="connsiteX13" fmla="*/ 1607736 w 2848708"/>
                <a:gd name="connsiteY13" fmla="*/ 3734637 h 3855217"/>
                <a:gd name="connsiteX14" fmla="*/ 1607736 w 2848708"/>
                <a:gd name="connsiteY14" fmla="*/ 3855217 h 3855217"/>
                <a:gd name="connsiteX15" fmla="*/ 1065125 w 2848708"/>
                <a:gd name="connsiteY15" fmla="*/ 3855217 h 3855217"/>
                <a:gd name="connsiteX16" fmla="*/ 1065125 w 2848708"/>
                <a:gd name="connsiteY16" fmla="*/ 3704492 h 3855217"/>
                <a:gd name="connsiteX17" fmla="*/ 864158 w 2848708"/>
                <a:gd name="connsiteY17" fmla="*/ 3674347 h 3855217"/>
                <a:gd name="connsiteX18" fmla="*/ 1034980 w 2848708"/>
                <a:gd name="connsiteY18" fmla="*/ 3563815 h 3855217"/>
                <a:gd name="connsiteX19" fmla="*/ 834013 w 2848708"/>
                <a:gd name="connsiteY19" fmla="*/ 3493477 h 3855217"/>
                <a:gd name="connsiteX20" fmla="*/ 994787 w 2848708"/>
                <a:gd name="connsiteY20" fmla="*/ 3392993 h 3855217"/>
                <a:gd name="connsiteX21" fmla="*/ 773723 w 2848708"/>
                <a:gd name="connsiteY21" fmla="*/ 3302558 h 3855217"/>
                <a:gd name="connsiteX22" fmla="*/ 1014884 w 2848708"/>
                <a:gd name="connsiteY22" fmla="*/ 3021204 h 3855217"/>
                <a:gd name="connsiteX0" fmla="*/ 1014884 w 2848708"/>
                <a:gd name="connsiteY0" fmla="*/ 3233867 h 4067880"/>
                <a:gd name="connsiteX1" fmla="*/ 1004835 w 2848708"/>
                <a:gd name="connsiteY1" fmla="*/ 2651063 h 4067880"/>
                <a:gd name="connsiteX2" fmla="*/ 80387 w 2848708"/>
                <a:gd name="connsiteY2" fmla="*/ 1847195 h 4067880"/>
                <a:gd name="connsiteX3" fmla="*/ 522515 w 2848708"/>
                <a:gd name="connsiteY3" fmla="*/ 236136 h 4067880"/>
                <a:gd name="connsiteX4" fmla="*/ 2150347 w 2848708"/>
                <a:gd name="connsiteY4" fmla="*/ 430377 h 4067880"/>
                <a:gd name="connsiteX5" fmla="*/ 2753249 w 2848708"/>
                <a:gd name="connsiteY5" fmla="*/ 1756759 h 4067880"/>
                <a:gd name="connsiteX6" fmla="*/ 1577591 w 2848708"/>
                <a:gd name="connsiteY6" fmla="*/ 2600821 h 4067880"/>
                <a:gd name="connsiteX7" fmla="*/ 1577591 w 2848708"/>
                <a:gd name="connsiteY7" fmla="*/ 3223819 h 4067880"/>
                <a:gd name="connsiteX8" fmla="*/ 1738365 w 2848708"/>
                <a:gd name="connsiteY8" fmla="*/ 3374544 h 4067880"/>
                <a:gd name="connsiteX9" fmla="*/ 1597688 w 2848708"/>
                <a:gd name="connsiteY9" fmla="*/ 3475028 h 4067880"/>
                <a:gd name="connsiteX10" fmla="*/ 1758462 w 2848708"/>
                <a:gd name="connsiteY10" fmla="*/ 3595608 h 4067880"/>
                <a:gd name="connsiteX11" fmla="*/ 1627833 w 2848708"/>
                <a:gd name="connsiteY11" fmla="*/ 3675995 h 4067880"/>
                <a:gd name="connsiteX12" fmla="*/ 1758462 w 2848708"/>
                <a:gd name="connsiteY12" fmla="*/ 3836768 h 4067880"/>
                <a:gd name="connsiteX13" fmla="*/ 1607736 w 2848708"/>
                <a:gd name="connsiteY13" fmla="*/ 3947300 h 4067880"/>
                <a:gd name="connsiteX14" fmla="*/ 1607736 w 2848708"/>
                <a:gd name="connsiteY14" fmla="*/ 4067880 h 4067880"/>
                <a:gd name="connsiteX15" fmla="*/ 1065125 w 2848708"/>
                <a:gd name="connsiteY15" fmla="*/ 4067880 h 4067880"/>
                <a:gd name="connsiteX16" fmla="*/ 1065125 w 2848708"/>
                <a:gd name="connsiteY16" fmla="*/ 3917155 h 4067880"/>
                <a:gd name="connsiteX17" fmla="*/ 864158 w 2848708"/>
                <a:gd name="connsiteY17" fmla="*/ 3887010 h 4067880"/>
                <a:gd name="connsiteX18" fmla="*/ 1034980 w 2848708"/>
                <a:gd name="connsiteY18" fmla="*/ 3776478 h 4067880"/>
                <a:gd name="connsiteX19" fmla="*/ 834013 w 2848708"/>
                <a:gd name="connsiteY19" fmla="*/ 3706140 h 4067880"/>
                <a:gd name="connsiteX20" fmla="*/ 994787 w 2848708"/>
                <a:gd name="connsiteY20" fmla="*/ 3605656 h 4067880"/>
                <a:gd name="connsiteX21" fmla="*/ 773723 w 2848708"/>
                <a:gd name="connsiteY21" fmla="*/ 3515221 h 4067880"/>
                <a:gd name="connsiteX22" fmla="*/ 1014884 w 2848708"/>
                <a:gd name="connsiteY22" fmla="*/ 3233867 h 4067880"/>
                <a:gd name="connsiteX0" fmla="*/ 1014884 w 2848708"/>
                <a:gd name="connsiteY0" fmla="*/ 3342703 h 4176716"/>
                <a:gd name="connsiteX1" fmla="*/ 1004835 w 2848708"/>
                <a:gd name="connsiteY1" fmla="*/ 2759899 h 4176716"/>
                <a:gd name="connsiteX2" fmla="*/ 80387 w 2848708"/>
                <a:gd name="connsiteY2" fmla="*/ 1956031 h 4176716"/>
                <a:gd name="connsiteX3" fmla="*/ 522515 w 2848708"/>
                <a:gd name="connsiteY3" fmla="*/ 344972 h 4176716"/>
                <a:gd name="connsiteX4" fmla="*/ 2150347 w 2848708"/>
                <a:gd name="connsiteY4" fmla="*/ 253437 h 4176716"/>
                <a:gd name="connsiteX5" fmla="*/ 2753249 w 2848708"/>
                <a:gd name="connsiteY5" fmla="*/ 1865595 h 4176716"/>
                <a:gd name="connsiteX6" fmla="*/ 1577591 w 2848708"/>
                <a:gd name="connsiteY6" fmla="*/ 2709657 h 4176716"/>
                <a:gd name="connsiteX7" fmla="*/ 1577591 w 2848708"/>
                <a:gd name="connsiteY7" fmla="*/ 3332655 h 4176716"/>
                <a:gd name="connsiteX8" fmla="*/ 1738365 w 2848708"/>
                <a:gd name="connsiteY8" fmla="*/ 3483380 h 4176716"/>
                <a:gd name="connsiteX9" fmla="*/ 1597688 w 2848708"/>
                <a:gd name="connsiteY9" fmla="*/ 3583864 h 4176716"/>
                <a:gd name="connsiteX10" fmla="*/ 1758462 w 2848708"/>
                <a:gd name="connsiteY10" fmla="*/ 3704444 h 4176716"/>
                <a:gd name="connsiteX11" fmla="*/ 1627833 w 2848708"/>
                <a:gd name="connsiteY11" fmla="*/ 3784831 h 4176716"/>
                <a:gd name="connsiteX12" fmla="*/ 1758462 w 2848708"/>
                <a:gd name="connsiteY12" fmla="*/ 3945604 h 4176716"/>
                <a:gd name="connsiteX13" fmla="*/ 1607736 w 2848708"/>
                <a:gd name="connsiteY13" fmla="*/ 4056136 h 4176716"/>
                <a:gd name="connsiteX14" fmla="*/ 1607736 w 2848708"/>
                <a:gd name="connsiteY14" fmla="*/ 4176716 h 4176716"/>
                <a:gd name="connsiteX15" fmla="*/ 1065125 w 2848708"/>
                <a:gd name="connsiteY15" fmla="*/ 4176716 h 4176716"/>
                <a:gd name="connsiteX16" fmla="*/ 1065125 w 2848708"/>
                <a:gd name="connsiteY16" fmla="*/ 4025991 h 4176716"/>
                <a:gd name="connsiteX17" fmla="*/ 864158 w 2848708"/>
                <a:gd name="connsiteY17" fmla="*/ 3995846 h 4176716"/>
                <a:gd name="connsiteX18" fmla="*/ 1034980 w 2848708"/>
                <a:gd name="connsiteY18" fmla="*/ 3885314 h 4176716"/>
                <a:gd name="connsiteX19" fmla="*/ 834013 w 2848708"/>
                <a:gd name="connsiteY19" fmla="*/ 3814976 h 4176716"/>
                <a:gd name="connsiteX20" fmla="*/ 994787 w 2848708"/>
                <a:gd name="connsiteY20" fmla="*/ 3714492 h 4176716"/>
                <a:gd name="connsiteX21" fmla="*/ 773723 w 2848708"/>
                <a:gd name="connsiteY21" fmla="*/ 3624057 h 4176716"/>
                <a:gd name="connsiteX22" fmla="*/ 1014884 w 2848708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789742 w 2225551"/>
                <a:gd name="connsiteY0" fmla="*/ 3342703 h 4176716"/>
                <a:gd name="connsiteX1" fmla="*/ 779693 w 2225551"/>
                <a:gd name="connsiteY1" fmla="*/ 2759899 h 4176716"/>
                <a:gd name="connsiteX2" fmla="*/ 140965 w 2225551"/>
                <a:gd name="connsiteY2" fmla="*/ 1956031 h 4176716"/>
                <a:gd name="connsiteX3" fmla="*/ 297373 w 2225551"/>
                <a:gd name="connsiteY3" fmla="*/ 344972 h 4176716"/>
                <a:gd name="connsiteX4" fmla="*/ 1925205 w 2225551"/>
                <a:gd name="connsiteY4" fmla="*/ 253437 h 4176716"/>
                <a:gd name="connsiteX5" fmla="*/ 2099447 w 2225551"/>
                <a:gd name="connsiteY5" fmla="*/ 1865595 h 4176716"/>
                <a:gd name="connsiteX6" fmla="*/ 1352449 w 2225551"/>
                <a:gd name="connsiteY6" fmla="*/ 2709657 h 4176716"/>
                <a:gd name="connsiteX7" fmla="*/ 1352449 w 2225551"/>
                <a:gd name="connsiteY7" fmla="*/ 3332655 h 4176716"/>
                <a:gd name="connsiteX8" fmla="*/ 1513223 w 2225551"/>
                <a:gd name="connsiteY8" fmla="*/ 3483380 h 4176716"/>
                <a:gd name="connsiteX9" fmla="*/ 1372546 w 2225551"/>
                <a:gd name="connsiteY9" fmla="*/ 3583864 h 4176716"/>
                <a:gd name="connsiteX10" fmla="*/ 1533320 w 2225551"/>
                <a:gd name="connsiteY10" fmla="*/ 3704444 h 4176716"/>
                <a:gd name="connsiteX11" fmla="*/ 1402691 w 2225551"/>
                <a:gd name="connsiteY11" fmla="*/ 3784831 h 4176716"/>
                <a:gd name="connsiteX12" fmla="*/ 1533320 w 2225551"/>
                <a:gd name="connsiteY12" fmla="*/ 3945604 h 4176716"/>
                <a:gd name="connsiteX13" fmla="*/ 1382594 w 2225551"/>
                <a:gd name="connsiteY13" fmla="*/ 4056136 h 4176716"/>
                <a:gd name="connsiteX14" fmla="*/ 1382594 w 2225551"/>
                <a:gd name="connsiteY14" fmla="*/ 4176716 h 4176716"/>
                <a:gd name="connsiteX15" fmla="*/ 839983 w 2225551"/>
                <a:gd name="connsiteY15" fmla="*/ 4176716 h 4176716"/>
                <a:gd name="connsiteX16" fmla="*/ 839983 w 2225551"/>
                <a:gd name="connsiteY16" fmla="*/ 4025991 h 4176716"/>
                <a:gd name="connsiteX17" fmla="*/ 639016 w 2225551"/>
                <a:gd name="connsiteY17" fmla="*/ 3995846 h 4176716"/>
                <a:gd name="connsiteX18" fmla="*/ 809838 w 2225551"/>
                <a:gd name="connsiteY18" fmla="*/ 3885314 h 4176716"/>
                <a:gd name="connsiteX19" fmla="*/ 608871 w 2225551"/>
                <a:gd name="connsiteY19" fmla="*/ 3814976 h 4176716"/>
                <a:gd name="connsiteX20" fmla="*/ 769645 w 2225551"/>
                <a:gd name="connsiteY20" fmla="*/ 3714492 h 4176716"/>
                <a:gd name="connsiteX21" fmla="*/ 548581 w 2225551"/>
                <a:gd name="connsiteY21" fmla="*/ 3624057 h 4176716"/>
                <a:gd name="connsiteX22" fmla="*/ 789742 w 2225551"/>
                <a:gd name="connsiteY22" fmla="*/ 3342703 h 4176716"/>
                <a:gd name="connsiteX0" fmla="*/ 888075 w 2323884"/>
                <a:gd name="connsiteY0" fmla="*/ 3342703 h 4176716"/>
                <a:gd name="connsiteX1" fmla="*/ 878026 w 2323884"/>
                <a:gd name="connsiteY1" fmla="*/ 2759899 h 4176716"/>
                <a:gd name="connsiteX2" fmla="*/ 239298 w 2323884"/>
                <a:gd name="connsiteY2" fmla="*/ 1956031 h 4176716"/>
                <a:gd name="connsiteX3" fmla="*/ 395706 w 2323884"/>
                <a:gd name="connsiteY3" fmla="*/ 344972 h 4176716"/>
                <a:gd name="connsiteX4" fmla="*/ 2023538 w 2323884"/>
                <a:gd name="connsiteY4" fmla="*/ 253437 h 4176716"/>
                <a:gd name="connsiteX5" fmla="*/ 2197780 w 2323884"/>
                <a:gd name="connsiteY5" fmla="*/ 1865595 h 4176716"/>
                <a:gd name="connsiteX6" fmla="*/ 1450782 w 2323884"/>
                <a:gd name="connsiteY6" fmla="*/ 2709657 h 4176716"/>
                <a:gd name="connsiteX7" fmla="*/ 1450782 w 2323884"/>
                <a:gd name="connsiteY7" fmla="*/ 3332655 h 4176716"/>
                <a:gd name="connsiteX8" fmla="*/ 1611556 w 2323884"/>
                <a:gd name="connsiteY8" fmla="*/ 3483380 h 4176716"/>
                <a:gd name="connsiteX9" fmla="*/ 1470879 w 2323884"/>
                <a:gd name="connsiteY9" fmla="*/ 3583864 h 4176716"/>
                <a:gd name="connsiteX10" fmla="*/ 1631653 w 2323884"/>
                <a:gd name="connsiteY10" fmla="*/ 3704444 h 4176716"/>
                <a:gd name="connsiteX11" fmla="*/ 1501024 w 2323884"/>
                <a:gd name="connsiteY11" fmla="*/ 3784831 h 4176716"/>
                <a:gd name="connsiteX12" fmla="*/ 1631653 w 2323884"/>
                <a:gd name="connsiteY12" fmla="*/ 3945604 h 4176716"/>
                <a:gd name="connsiteX13" fmla="*/ 1480927 w 2323884"/>
                <a:gd name="connsiteY13" fmla="*/ 4056136 h 4176716"/>
                <a:gd name="connsiteX14" fmla="*/ 1480927 w 2323884"/>
                <a:gd name="connsiteY14" fmla="*/ 4176716 h 4176716"/>
                <a:gd name="connsiteX15" fmla="*/ 938316 w 2323884"/>
                <a:gd name="connsiteY15" fmla="*/ 4176716 h 4176716"/>
                <a:gd name="connsiteX16" fmla="*/ 938316 w 2323884"/>
                <a:gd name="connsiteY16" fmla="*/ 4025991 h 4176716"/>
                <a:gd name="connsiteX17" fmla="*/ 737349 w 2323884"/>
                <a:gd name="connsiteY17" fmla="*/ 3995846 h 4176716"/>
                <a:gd name="connsiteX18" fmla="*/ 908171 w 2323884"/>
                <a:gd name="connsiteY18" fmla="*/ 3885314 h 4176716"/>
                <a:gd name="connsiteX19" fmla="*/ 707204 w 2323884"/>
                <a:gd name="connsiteY19" fmla="*/ 3814976 h 4176716"/>
                <a:gd name="connsiteX20" fmla="*/ 867978 w 2323884"/>
                <a:gd name="connsiteY20" fmla="*/ 3714492 h 4176716"/>
                <a:gd name="connsiteX21" fmla="*/ 646914 w 2323884"/>
                <a:gd name="connsiteY21" fmla="*/ 3624057 h 4176716"/>
                <a:gd name="connsiteX22" fmla="*/ 888075 w 2323884"/>
                <a:gd name="connsiteY22" fmla="*/ 3342703 h 4176716"/>
                <a:gd name="connsiteX0" fmla="*/ 789742 w 2225551"/>
                <a:gd name="connsiteY0" fmla="*/ 3495835 h 4329848"/>
                <a:gd name="connsiteX1" fmla="*/ 779693 w 2225551"/>
                <a:gd name="connsiteY1" fmla="*/ 2913031 h 4329848"/>
                <a:gd name="connsiteX2" fmla="*/ 140965 w 2225551"/>
                <a:gd name="connsiteY2" fmla="*/ 2109163 h 4329848"/>
                <a:gd name="connsiteX3" fmla="*/ 297373 w 2225551"/>
                <a:gd name="connsiteY3" fmla="*/ 283766 h 4329848"/>
                <a:gd name="connsiteX4" fmla="*/ 1925205 w 2225551"/>
                <a:gd name="connsiteY4" fmla="*/ 406569 h 4329848"/>
                <a:gd name="connsiteX5" fmla="*/ 2099447 w 2225551"/>
                <a:gd name="connsiteY5" fmla="*/ 2018727 h 4329848"/>
                <a:gd name="connsiteX6" fmla="*/ 1352449 w 2225551"/>
                <a:gd name="connsiteY6" fmla="*/ 2862789 h 4329848"/>
                <a:gd name="connsiteX7" fmla="*/ 1352449 w 2225551"/>
                <a:gd name="connsiteY7" fmla="*/ 3485787 h 4329848"/>
                <a:gd name="connsiteX8" fmla="*/ 1513223 w 2225551"/>
                <a:gd name="connsiteY8" fmla="*/ 3636512 h 4329848"/>
                <a:gd name="connsiteX9" fmla="*/ 1372546 w 2225551"/>
                <a:gd name="connsiteY9" fmla="*/ 3736996 h 4329848"/>
                <a:gd name="connsiteX10" fmla="*/ 1533320 w 2225551"/>
                <a:gd name="connsiteY10" fmla="*/ 3857576 h 4329848"/>
                <a:gd name="connsiteX11" fmla="*/ 1402691 w 2225551"/>
                <a:gd name="connsiteY11" fmla="*/ 3937963 h 4329848"/>
                <a:gd name="connsiteX12" fmla="*/ 1533320 w 2225551"/>
                <a:gd name="connsiteY12" fmla="*/ 4098736 h 4329848"/>
                <a:gd name="connsiteX13" fmla="*/ 1382594 w 2225551"/>
                <a:gd name="connsiteY13" fmla="*/ 4209268 h 4329848"/>
                <a:gd name="connsiteX14" fmla="*/ 1382594 w 2225551"/>
                <a:gd name="connsiteY14" fmla="*/ 4329848 h 4329848"/>
                <a:gd name="connsiteX15" fmla="*/ 839983 w 2225551"/>
                <a:gd name="connsiteY15" fmla="*/ 4329848 h 4329848"/>
                <a:gd name="connsiteX16" fmla="*/ 839983 w 2225551"/>
                <a:gd name="connsiteY16" fmla="*/ 4179123 h 4329848"/>
                <a:gd name="connsiteX17" fmla="*/ 639016 w 2225551"/>
                <a:gd name="connsiteY17" fmla="*/ 4148978 h 4329848"/>
                <a:gd name="connsiteX18" fmla="*/ 809838 w 2225551"/>
                <a:gd name="connsiteY18" fmla="*/ 4038446 h 4329848"/>
                <a:gd name="connsiteX19" fmla="*/ 608871 w 2225551"/>
                <a:gd name="connsiteY19" fmla="*/ 3968108 h 4329848"/>
                <a:gd name="connsiteX20" fmla="*/ 769645 w 2225551"/>
                <a:gd name="connsiteY20" fmla="*/ 3867624 h 4329848"/>
                <a:gd name="connsiteX21" fmla="*/ 548581 w 2225551"/>
                <a:gd name="connsiteY21" fmla="*/ 3777189 h 4329848"/>
                <a:gd name="connsiteX22" fmla="*/ 789742 w 2225551"/>
                <a:gd name="connsiteY22" fmla="*/ 3495835 h 432984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39807 w 2497151"/>
                <a:gd name="connsiteY12" fmla="*/ 4382734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96261 w 2497151"/>
                <a:gd name="connsiteY19" fmla="*/ 4244561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1066 w 2497151"/>
                <a:gd name="connsiteY19" fmla="*/ 419933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549908"/>
                <a:gd name="connsiteY0" fmla="*/ 3764765 h 4689207"/>
                <a:gd name="connsiteX1" fmla="*/ 1053992 w 2549908"/>
                <a:gd name="connsiteY1" fmla="*/ 3181961 h 4689207"/>
                <a:gd name="connsiteX2" fmla="*/ 415264 w 2549908"/>
                <a:gd name="connsiteY2" fmla="*/ 2378093 h 4689207"/>
                <a:gd name="connsiteX3" fmla="*/ 571672 w 2549908"/>
                <a:gd name="connsiteY3" fmla="*/ 552696 h 4689207"/>
                <a:gd name="connsiteX4" fmla="*/ 2199504 w 2549908"/>
                <a:gd name="connsiteY4" fmla="*/ 675499 h 4689207"/>
                <a:gd name="connsiteX5" fmla="*/ 2373746 w 2549908"/>
                <a:gd name="connsiteY5" fmla="*/ 2287657 h 4689207"/>
                <a:gd name="connsiteX6" fmla="*/ 1626748 w 2549908"/>
                <a:gd name="connsiteY6" fmla="*/ 3131719 h 4689207"/>
                <a:gd name="connsiteX7" fmla="*/ 1483840 w 2549908"/>
                <a:gd name="connsiteY7" fmla="*/ 3754717 h 4689207"/>
                <a:gd name="connsiteX8" fmla="*/ 1704618 w 2549908"/>
                <a:gd name="connsiteY8" fmla="*/ 3882834 h 4689207"/>
                <a:gd name="connsiteX9" fmla="*/ 1609179 w 2549908"/>
                <a:gd name="connsiteY9" fmla="*/ 4043602 h 4689207"/>
                <a:gd name="connsiteX10" fmla="*/ 1724751 w 2549908"/>
                <a:gd name="connsiteY10" fmla="*/ 4171716 h 4689207"/>
                <a:gd name="connsiteX11" fmla="*/ 1654400 w 2549908"/>
                <a:gd name="connsiteY11" fmla="*/ 4267181 h 4689207"/>
                <a:gd name="connsiteX12" fmla="*/ 1739807 w 2549908"/>
                <a:gd name="connsiteY12" fmla="*/ 4382734 h 4689207"/>
                <a:gd name="connsiteX13" fmla="*/ 1656893 w 2549908"/>
                <a:gd name="connsiteY13" fmla="*/ 4478198 h 4689207"/>
                <a:gd name="connsiteX14" fmla="*/ 1656893 w 2549908"/>
                <a:gd name="connsiteY14" fmla="*/ 4598778 h 4689207"/>
                <a:gd name="connsiteX15" fmla="*/ 1114282 w 2549908"/>
                <a:gd name="connsiteY15" fmla="*/ 4598778 h 4689207"/>
                <a:gd name="connsiteX16" fmla="*/ 1114282 w 2549908"/>
                <a:gd name="connsiteY16" fmla="*/ 4448053 h 4689207"/>
                <a:gd name="connsiteX17" fmla="*/ 996217 w 2549908"/>
                <a:gd name="connsiteY17" fmla="*/ 4380224 h 4689207"/>
                <a:gd name="connsiteX18" fmla="*/ 1084137 w 2549908"/>
                <a:gd name="connsiteY18" fmla="*/ 4307376 h 4689207"/>
                <a:gd name="connsiteX19" fmla="*/ 951066 w 2549908"/>
                <a:gd name="connsiteY19" fmla="*/ 4199334 h 4689207"/>
                <a:gd name="connsiteX20" fmla="*/ 1027547 w 2549908"/>
                <a:gd name="connsiteY20" fmla="*/ 4073381 h 4689207"/>
                <a:gd name="connsiteX21" fmla="*/ 973284 w 2549908"/>
                <a:gd name="connsiteY21" fmla="*/ 3936968 h 4689207"/>
                <a:gd name="connsiteX22" fmla="*/ 1206885 w 2549908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34"/>
                <a:gd name="connsiteX1" fmla="*/ 1053992 w 2625716"/>
                <a:gd name="connsiteY1" fmla="*/ 3181961 h 4689234"/>
                <a:gd name="connsiteX2" fmla="*/ 415264 w 2625716"/>
                <a:gd name="connsiteY2" fmla="*/ 2378093 h 4689234"/>
                <a:gd name="connsiteX3" fmla="*/ 571672 w 2625716"/>
                <a:gd name="connsiteY3" fmla="*/ 552696 h 4689234"/>
                <a:gd name="connsiteX4" fmla="*/ 2199504 w 2625716"/>
                <a:gd name="connsiteY4" fmla="*/ 675499 h 4689234"/>
                <a:gd name="connsiteX5" fmla="*/ 2373746 w 2625716"/>
                <a:gd name="connsiteY5" fmla="*/ 2287657 h 4689234"/>
                <a:gd name="connsiteX6" fmla="*/ 1626748 w 2625716"/>
                <a:gd name="connsiteY6" fmla="*/ 3131719 h 4689234"/>
                <a:gd name="connsiteX7" fmla="*/ 1483840 w 2625716"/>
                <a:gd name="connsiteY7" fmla="*/ 3754717 h 4689234"/>
                <a:gd name="connsiteX8" fmla="*/ 1704618 w 2625716"/>
                <a:gd name="connsiteY8" fmla="*/ 3882834 h 4689234"/>
                <a:gd name="connsiteX9" fmla="*/ 1609179 w 2625716"/>
                <a:gd name="connsiteY9" fmla="*/ 4043602 h 4689234"/>
                <a:gd name="connsiteX10" fmla="*/ 1724751 w 2625716"/>
                <a:gd name="connsiteY10" fmla="*/ 4171716 h 4689234"/>
                <a:gd name="connsiteX11" fmla="*/ 1654400 w 2625716"/>
                <a:gd name="connsiteY11" fmla="*/ 4267181 h 4689234"/>
                <a:gd name="connsiteX12" fmla="*/ 1739807 w 2625716"/>
                <a:gd name="connsiteY12" fmla="*/ 4382734 h 4689234"/>
                <a:gd name="connsiteX13" fmla="*/ 1656893 w 2625716"/>
                <a:gd name="connsiteY13" fmla="*/ 4478198 h 4689234"/>
                <a:gd name="connsiteX14" fmla="*/ 1656893 w 2625716"/>
                <a:gd name="connsiteY14" fmla="*/ 4598778 h 4689234"/>
                <a:gd name="connsiteX15" fmla="*/ 911622 w 2625716"/>
                <a:gd name="connsiteY15" fmla="*/ 4598807 h 4689234"/>
                <a:gd name="connsiteX16" fmla="*/ 1114282 w 2625716"/>
                <a:gd name="connsiteY16" fmla="*/ 4448053 h 4689234"/>
                <a:gd name="connsiteX17" fmla="*/ 996217 w 2625716"/>
                <a:gd name="connsiteY17" fmla="*/ 4380224 h 4689234"/>
                <a:gd name="connsiteX18" fmla="*/ 1084137 w 2625716"/>
                <a:gd name="connsiteY18" fmla="*/ 4307376 h 4689234"/>
                <a:gd name="connsiteX19" fmla="*/ 951066 w 2625716"/>
                <a:gd name="connsiteY19" fmla="*/ 4199334 h 4689234"/>
                <a:gd name="connsiteX20" fmla="*/ 1027547 w 2625716"/>
                <a:gd name="connsiteY20" fmla="*/ 4073381 h 4689234"/>
                <a:gd name="connsiteX21" fmla="*/ 973284 w 2625716"/>
                <a:gd name="connsiteY21" fmla="*/ 3936968 h 4689234"/>
                <a:gd name="connsiteX22" fmla="*/ 1206885 w 2625716"/>
                <a:gd name="connsiteY22" fmla="*/ 3764765 h 4689234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11622 w 2625716"/>
                <a:gd name="connsiteY15" fmla="*/ 4598807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73284 w 2625716"/>
                <a:gd name="connsiteY21" fmla="*/ 3936968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96217 w 2625716"/>
                <a:gd name="connsiteY17" fmla="*/ 4380224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73284 w 2625716"/>
                <a:gd name="connsiteY21" fmla="*/ 3936968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22751 w 2625716"/>
                <a:gd name="connsiteY8" fmla="*/ 3871941 h 4739835"/>
                <a:gd name="connsiteX9" fmla="*/ 1627314 w 2625716"/>
                <a:gd name="connsiteY9" fmla="*/ 4007311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27314 w 2625716"/>
                <a:gd name="connsiteY9" fmla="*/ 4007311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86 w 2625716"/>
                <a:gd name="connsiteY13" fmla="*/ 4503584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00421"/>
                <a:gd name="connsiteX1" fmla="*/ 1053992 w 2625716"/>
                <a:gd name="connsiteY1" fmla="*/ 3181961 h 4700421"/>
                <a:gd name="connsiteX2" fmla="*/ 415264 w 2625716"/>
                <a:gd name="connsiteY2" fmla="*/ 2378093 h 4700421"/>
                <a:gd name="connsiteX3" fmla="*/ 571672 w 2625716"/>
                <a:gd name="connsiteY3" fmla="*/ 552696 h 4700421"/>
                <a:gd name="connsiteX4" fmla="*/ 2199504 w 2625716"/>
                <a:gd name="connsiteY4" fmla="*/ 675499 h 4700421"/>
                <a:gd name="connsiteX5" fmla="*/ 2373746 w 2625716"/>
                <a:gd name="connsiteY5" fmla="*/ 2287657 h 4700421"/>
                <a:gd name="connsiteX6" fmla="*/ 1626748 w 2625716"/>
                <a:gd name="connsiteY6" fmla="*/ 3131719 h 4700421"/>
                <a:gd name="connsiteX7" fmla="*/ 1483840 w 2625716"/>
                <a:gd name="connsiteY7" fmla="*/ 3754717 h 4700421"/>
                <a:gd name="connsiteX8" fmla="*/ 1722751 w 2625716"/>
                <a:gd name="connsiteY8" fmla="*/ 3871941 h 4700421"/>
                <a:gd name="connsiteX9" fmla="*/ 1627314 w 2625716"/>
                <a:gd name="connsiteY9" fmla="*/ 4007311 h 4700421"/>
                <a:gd name="connsiteX10" fmla="*/ 1742885 w 2625716"/>
                <a:gd name="connsiteY10" fmla="*/ 4135424 h 4700421"/>
                <a:gd name="connsiteX11" fmla="*/ 1654400 w 2625716"/>
                <a:gd name="connsiteY11" fmla="*/ 4267181 h 4700421"/>
                <a:gd name="connsiteX12" fmla="*/ 1739807 w 2625716"/>
                <a:gd name="connsiteY12" fmla="*/ 4382734 h 4700421"/>
                <a:gd name="connsiteX13" fmla="*/ 1656886 w 2625716"/>
                <a:gd name="connsiteY13" fmla="*/ 4503584 h 4700421"/>
                <a:gd name="connsiteX14" fmla="*/ 1732848 w 2625716"/>
                <a:gd name="connsiteY14" fmla="*/ 4649414 h 4700421"/>
                <a:gd name="connsiteX15" fmla="*/ 1250742 w 2625716"/>
                <a:gd name="connsiteY15" fmla="*/ 4698033 h 4700421"/>
                <a:gd name="connsiteX16" fmla="*/ 962419 w 2625716"/>
                <a:gd name="connsiteY16" fmla="*/ 4635090 h 4700421"/>
                <a:gd name="connsiteX17" fmla="*/ 1041714 w 2625716"/>
                <a:gd name="connsiteY17" fmla="*/ 4502465 h 4700421"/>
                <a:gd name="connsiteX18" fmla="*/ 949050 w 2625716"/>
                <a:gd name="connsiteY18" fmla="*/ 4380225 h 4700421"/>
                <a:gd name="connsiteX19" fmla="*/ 1055109 w 2625716"/>
                <a:gd name="connsiteY19" fmla="*/ 4260198 h 4700421"/>
                <a:gd name="connsiteX20" fmla="*/ 943807 w 2625716"/>
                <a:gd name="connsiteY20" fmla="*/ 4137647 h 4700421"/>
                <a:gd name="connsiteX21" fmla="*/ 1060199 w 2625716"/>
                <a:gd name="connsiteY21" fmla="*/ 4018948 h 4700421"/>
                <a:gd name="connsiteX22" fmla="*/ 958766 w 2625716"/>
                <a:gd name="connsiteY22" fmla="*/ 3882529 h 4700421"/>
                <a:gd name="connsiteX23" fmla="*/ 1206885 w 2625716"/>
                <a:gd name="connsiteY23" fmla="*/ 3764765 h 4700421"/>
                <a:gd name="connsiteX0" fmla="*/ 1206885 w 2625716"/>
                <a:gd name="connsiteY0" fmla="*/ 3764765 h 4708214"/>
                <a:gd name="connsiteX1" fmla="*/ 1053992 w 2625716"/>
                <a:gd name="connsiteY1" fmla="*/ 3181961 h 4708214"/>
                <a:gd name="connsiteX2" fmla="*/ 415264 w 2625716"/>
                <a:gd name="connsiteY2" fmla="*/ 2378093 h 4708214"/>
                <a:gd name="connsiteX3" fmla="*/ 571672 w 2625716"/>
                <a:gd name="connsiteY3" fmla="*/ 552696 h 4708214"/>
                <a:gd name="connsiteX4" fmla="*/ 2199504 w 2625716"/>
                <a:gd name="connsiteY4" fmla="*/ 675499 h 4708214"/>
                <a:gd name="connsiteX5" fmla="*/ 2373746 w 2625716"/>
                <a:gd name="connsiteY5" fmla="*/ 2287657 h 4708214"/>
                <a:gd name="connsiteX6" fmla="*/ 1626748 w 2625716"/>
                <a:gd name="connsiteY6" fmla="*/ 3131719 h 4708214"/>
                <a:gd name="connsiteX7" fmla="*/ 1483840 w 2625716"/>
                <a:gd name="connsiteY7" fmla="*/ 3754717 h 4708214"/>
                <a:gd name="connsiteX8" fmla="*/ 1722751 w 2625716"/>
                <a:gd name="connsiteY8" fmla="*/ 3871941 h 4708214"/>
                <a:gd name="connsiteX9" fmla="*/ 1627314 w 2625716"/>
                <a:gd name="connsiteY9" fmla="*/ 4007311 h 4708214"/>
                <a:gd name="connsiteX10" fmla="*/ 1742885 w 2625716"/>
                <a:gd name="connsiteY10" fmla="*/ 4135424 h 4708214"/>
                <a:gd name="connsiteX11" fmla="*/ 1654400 w 2625716"/>
                <a:gd name="connsiteY11" fmla="*/ 4267181 h 4708214"/>
                <a:gd name="connsiteX12" fmla="*/ 1739807 w 2625716"/>
                <a:gd name="connsiteY12" fmla="*/ 4382734 h 4708214"/>
                <a:gd name="connsiteX13" fmla="*/ 1656886 w 2625716"/>
                <a:gd name="connsiteY13" fmla="*/ 4503584 h 4708214"/>
                <a:gd name="connsiteX14" fmla="*/ 1732848 w 2625716"/>
                <a:gd name="connsiteY14" fmla="*/ 4649414 h 4708214"/>
                <a:gd name="connsiteX15" fmla="*/ 1506359 w 2625716"/>
                <a:gd name="connsiteY15" fmla="*/ 4696184 h 4708214"/>
                <a:gd name="connsiteX16" fmla="*/ 1250742 w 2625716"/>
                <a:gd name="connsiteY16" fmla="*/ 4698033 h 4708214"/>
                <a:gd name="connsiteX17" fmla="*/ 962419 w 2625716"/>
                <a:gd name="connsiteY17" fmla="*/ 4635090 h 4708214"/>
                <a:gd name="connsiteX18" fmla="*/ 1041714 w 2625716"/>
                <a:gd name="connsiteY18" fmla="*/ 4502465 h 4708214"/>
                <a:gd name="connsiteX19" fmla="*/ 949050 w 2625716"/>
                <a:gd name="connsiteY19" fmla="*/ 4380225 h 4708214"/>
                <a:gd name="connsiteX20" fmla="*/ 1055109 w 2625716"/>
                <a:gd name="connsiteY20" fmla="*/ 4260198 h 4708214"/>
                <a:gd name="connsiteX21" fmla="*/ 943807 w 2625716"/>
                <a:gd name="connsiteY21" fmla="*/ 4137647 h 4708214"/>
                <a:gd name="connsiteX22" fmla="*/ 1060199 w 2625716"/>
                <a:gd name="connsiteY22" fmla="*/ 4018948 h 4708214"/>
                <a:gd name="connsiteX23" fmla="*/ 958766 w 2625716"/>
                <a:gd name="connsiteY23" fmla="*/ 3882529 h 4708214"/>
                <a:gd name="connsiteX24" fmla="*/ 1206885 w 2625716"/>
                <a:gd name="connsiteY24" fmla="*/ 3764765 h 4708214"/>
                <a:gd name="connsiteX0" fmla="*/ 1206885 w 2625716"/>
                <a:gd name="connsiteY0" fmla="*/ 3764765 h 4704286"/>
                <a:gd name="connsiteX1" fmla="*/ 1053992 w 2625716"/>
                <a:gd name="connsiteY1" fmla="*/ 3181961 h 4704286"/>
                <a:gd name="connsiteX2" fmla="*/ 415264 w 2625716"/>
                <a:gd name="connsiteY2" fmla="*/ 2378093 h 4704286"/>
                <a:gd name="connsiteX3" fmla="*/ 571672 w 2625716"/>
                <a:gd name="connsiteY3" fmla="*/ 552696 h 4704286"/>
                <a:gd name="connsiteX4" fmla="*/ 2199504 w 2625716"/>
                <a:gd name="connsiteY4" fmla="*/ 675499 h 4704286"/>
                <a:gd name="connsiteX5" fmla="*/ 2373746 w 2625716"/>
                <a:gd name="connsiteY5" fmla="*/ 2287657 h 4704286"/>
                <a:gd name="connsiteX6" fmla="*/ 1626748 w 2625716"/>
                <a:gd name="connsiteY6" fmla="*/ 3131719 h 4704286"/>
                <a:gd name="connsiteX7" fmla="*/ 1483840 w 2625716"/>
                <a:gd name="connsiteY7" fmla="*/ 3754717 h 4704286"/>
                <a:gd name="connsiteX8" fmla="*/ 1722751 w 2625716"/>
                <a:gd name="connsiteY8" fmla="*/ 3871941 h 4704286"/>
                <a:gd name="connsiteX9" fmla="*/ 1627314 w 2625716"/>
                <a:gd name="connsiteY9" fmla="*/ 4007311 h 4704286"/>
                <a:gd name="connsiteX10" fmla="*/ 1742885 w 2625716"/>
                <a:gd name="connsiteY10" fmla="*/ 4135424 h 4704286"/>
                <a:gd name="connsiteX11" fmla="*/ 1654400 w 2625716"/>
                <a:gd name="connsiteY11" fmla="*/ 4267181 h 4704286"/>
                <a:gd name="connsiteX12" fmla="*/ 1739807 w 2625716"/>
                <a:gd name="connsiteY12" fmla="*/ 4382734 h 4704286"/>
                <a:gd name="connsiteX13" fmla="*/ 1656886 w 2625716"/>
                <a:gd name="connsiteY13" fmla="*/ 4503584 h 4704286"/>
                <a:gd name="connsiteX14" fmla="*/ 1732848 w 2625716"/>
                <a:gd name="connsiteY14" fmla="*/ 4649414 h 4704286"/>
                <a:gd name="connsiteX15" fmla="*/ 1506359 w 2625716"/>
                <a:gd name="connsiteY15" fmla="*/ 4696184 h 4704286"/>
                <a:gd name="connsiteX16" fmla="*/ 1250742 w 2625716"/>
                <a:gd name="connsiteY16" fmla="*/ 4698033 h 4704286"/>
                <a:gd name="connsiteX17" fmla="*/ 1110921 w 2625716"/>
                <a:gd name="connsiteY17" fmla="*/ 4689628 h 4704286"/>
                <a:gd name="connsiteX18" fmla="*/ 962419 w 2625716"/>
                <a:gd name="connsiteY18" fmla="*/ 4635090 h 4704286"/>
                <a:gd name="connsiteX19" fmla="*/ 1041714 w 2625716"/>
                <a:gd name="connsiteY19" fmla="*/ 4502465 h 4704286"/>
                <a:gd name="connsiteX20" fmla="*/ 949050 w 2625716"/>
                <a:gd name="connsiteY20" fmla="*/ 4380225 h 4704286"/>
                <a:gd name="connsiteX21" fmla="*/ 1055109 w 2625716"/>
                <a:gd name="connsiteY21" fmla="*/ 4260198 h 4704286"/>
                <a:gd name="connsiteX22" fmla="*/ 943807 w 2625716"/>
                <a:gd name="connsiteY22" fmla="*/ 4137647 h 4704286"/>
                <a:gd name="connsiteX23" fmla="*/ 1060199 w 2625716"/>
                <a:gd name="connsiteY23" fmla="*/ 4018948 h 4704286"/>
                <a:gd name="connsiteX24" fmla="*/ 958766 w 2625716"/>
                <a:gd name="connsiteY24" fmla="*/ 3882529 h 4704286"/>
                <a:gd name="connsiteX25" fmla="*/ 1206885 w 2625716"/>
                <a:gd name="connsiteY25" fmla="*/ 3764765 h 4704286"/>
                <a:gd name="connsiteX0" fmla="*/ 1206885 w 2625716"/>
                <a:gd name="connsiteY0" fmla="*/ 3764765 h 4852392"/>
                <a:gd name="connsiteX1" fmla="*/ 1053992 w 2625716"/>
                <a:gd name="connsiteY1" fmla="*/ 3181961 h 4852392"/>
                <a:gd name="connsiteX2" fmla="*/ 415264 w 2625716"/>
                <a:gd name="connsiteY2" fmla="*/ 2378093 h 4852392"/>
                <a:gd name="connsiteX3" fmla="*/ 571672 w 2625716"/>
                <a:gd name="connsiteY3" fmla="*/ 552696 h 4852392"/>
                <a:gd name="connsiteX4" fmla="*/ 2199504 w 2625716"/>
                <a:gd name="connsiteY4" fmla="*/ 675499 h 4852392"/>
                <a:gd name="connsiteX5" fmla="*/ 2373746 w 2625716"/>
                <a:gd name="connsiteY5" fmla="*/ 2287657 h 4852392"/>
                <a:gd name="connsiteX6" fmla="*/ 1626748 w 2625716"/>
                <a:gd name="connsiteY6" fmla="*/ 3131719 h 4852392"/>
                <a:gd name="connsiteX7" fmla="*/ 1483840 w 2625716"/>
                <a:gd name="connsiteY7" fmla="*/ 3754717 h 4852392"/>
                <a:gd name="connsiteX8" fmla="*/ 1722751 w 2625716"/>
                <a:gd name="connsiteY8" fmla="*/ 3871941 h 4852392"/>
                <a:gd name="connsiteX9" fmla="*/ 1627314 w 2625716"/>
                <a:gd name="connsiteY9" fmla="*/ 4007311 h 4852392"/>
                <a:gd name="connsiteX10" fmla="*/ 1742885 w 2625716"/>
                <a:gd name="connsiteY10" fmla="*/ 4135424 h 4852392"/>
                <a:gd name="connsiteX11" fmla="*/ 1654400 w 2625716"/>
                <a:gd name="connsiteY11" fmla="*/ 4267181 h 4852392"/>
                <a:gd name="connsiteX12" fmla="*/ 1739807 w 2625716"/>
                <a:gd name="connsiteY12" fmla="*/ 4382734 h 4852392"/>
                <a:gd name="connsiteX13" fmla="*/ 1656886 w 2625716"/>
                <a:gd name="connsiteY13" fmla="*/ 4503584 h 4852392"/>
                <a:gd name="connsiteX14" fmla="*/ 1732848 w 2625716"/>
                <a:gd name="connsiteY14" fmla="*/ 4649414 h 4852392"/>
                <a:gd name="connsiteX15" fmla="*/ 1506359 w 2625716"/>
                <a:gd name="connsiteY15" fmla="*/ 4696184 h 4852392"/>
                <a:gd name="connsiteX16" fmla="*/ 1324312 w 2625716"/>
                <a:gd name="connsiteY16" fmla="*/ 4851298 h 4852392"/>
                <a:gd name="connsiteX17" fmla="*/ 1110921 w 2625716"/>
                <a:gd name="connsiteY17" fmla="*/ 4689628 h 4852392"/>
                <a:gd name="connsiteX18" fmla="*/ 962419 w 2625716"/>
                <a:gd name="connsiteY18" fmla="*/ 4635090 h 4852392"/>
                <a:gd name="connsiteX19" fmla="*/ 1041714 w 2625716"/>
                <a:gd name="connsiteY19" fmla="*/ 4502465 h 4852392"/>
                <a:gd name="connsiteX20" fmla="*/ 949050 w 2625716"/>
                <a:gd name="connsiteY20" fmla="*/ 4380225 h 4852392"/>
                <a:gd name="connsiteX21" fmla="*/ 1055109 w 2625716"/>
                <a:gd name="connsiteY21" fmla="*/ 4260198 h 4852392"/>
                <a:gd name="connsiteX22" fmla="*/ 943807 w 2625716"/>
                <a:gd name="connsiteY22" fmla="*/ 4137647 h 4852392"/>
                <a:gd name="connsiteX23" fmla="*/ 1060199 w 2625716"/>
                <a:gd name="connsiteY23" fmla="*/ 4018948 h 4852392"/>
                <a:gd name="connsiteX24" fmla="*/ 958766 w 2625716"/>
                <a:gd name="connsiteY24" fmla="*/ 3882529 h 4852392"/>
                <a:gd name="connsiteX25" fmla="*/ 1206885 w 2625716"/>
                <a:gd name="connsiteY25" fmla="*/ 3764765 h 4852392"/>
                <a:gd name="connsiteX0" fmla="*/ 1206885 w 2625716"/>
                <a:gd name="connsiteY0" fmla="*/ 3764765 h 4855429"/>
                <a:gd name="connsiteX1" fmla="*/ 1053992 w 2625716"/>
                <a:gd name="connsiteY1" fmla="*/ 3181961 h 4855429"/>
                <a:gd name="connsiteX2" fmla="*/ 415264 w 2625716"/>
                <a:gd name="connsiteY2" fmla="*/ 2378093 h 4855429"/>
                <a:gd name="connsiteX3" fmla="*/ 571672 w 2625716"/>
                <a:gd name="connsiteY3" fmla="*/ 552696 h 4855429"/>
                <a:gd name="connsiteX4" fmla="*/ 2199504 w 2625716"/>
                <a:gd name="connsiteY4" fmla="*/ 675499 h 4855429"/>
                <a:gd name="connsiteX5" fmla="*/ 2373746 w 2625716"/>
                <a:gd name="connsiteY5" fmla="*/ 2287657 h 4855429"/>
                <a:gd name="connsiteX6" fmla="*/ 1626748 w 2625716"/>
                <a:gd name="connsiteY6" fmla="*/ 3131719 h 4855429"/>
                <a:gd name="connsiteX7" fmla="*/ 1483840 w 2625716"/>
                <a:gd name="connsiteY7" fmla="*/ 3754717 h 4855429"/>
                <a:gd name="connsiteX8" fmla="*/ 1722751 w 2625716"/>
                <a:gd name="connsiteY8" fmla="*/ 3871941 h 4855429"/>
                <a:gd name="connsiteX9" fmla="*/ 1627314 w 2625716"/>
                <a:gd name="connsiteY9" fmla="*/ 4007311 h 4855429"/>
                <a:gd name="connsiteX10" fmla="*/ 1742885 w 2625716"/>
                <a:gd name="connsiteY10" fmla="*/ 4135424 h 4855429"/>
                <a:gd name="connsiteX11" fmla="*/ 1654400 w 2625716"/>
                <a:gd name="connsiteY11" fmla="*/ 4267181 h 4855429"/>
                <a:gd name="connsiteX12" fmla="*/ 1739807 w 2625716"/>
                <a:gd name="connsiteY12" fmla="*/ 4382734 h 4855429"/>
                <a:gd name="connsiteX13" fmla="*/ 1656886 w 2625716"/>
                <a:gd name="connsiteY13" fmla="*/ 4503584 h 4855429"/>
                <a:gd name="connsiteX14" fmla="*/ 1732848 w 2625716"/>
                <a:gd name="connsiteY14" fmla="*/ 4649414 h 4855429"/>
                <a:gd name="connsiteX15" fmla="*/ 1506359 w 2625716"/>
                <a:gd name="connsiteY15" fmla="*/ 4696184 h 4855429"/>
                <a:gd name="connsiteX16" fmla="*/ 1324312 w 2625716"/>
                <a:gd name="connsiteY16" fmla="*/ 4851298 h 4855429"/>
                <a:gd name="connsiteX17" fmla="*/ 1171301 w 2625716"/>
                <a:gd name="connsiteY17" fmla="*/ 4720967 h 4855429"/>
                <a:gd name="connsiteX18" fmla="*/ 962419 w 2625716"/>
                <a:gd name="connsiteY18" fmla="*/ 4635090 h 4855429"/>
                <a:gd name="connsiteX19" fmla="*/ 1041714 w 2625716"/>
                <a:gd name="connsiteY19" fmla="*/ 4502465 h 4855429"/>
                <a:gd name="connsiteX20" fmla="*/ 949050 w 2625716"/>
                <a:gd name="connsiteY20" fmla="*/ 4380225 h 4855429"/>
                <a:gd name="connsiteX21" fmla="*/ 1055109 w 2625716"/>
                <a:gd name="connsiteY21" fmla="*/ 4260198 h 4855429"/>
                <a:gd name="connsiteX22" fmla="*/ 943807 w 2625716"/>
                <a:gd name="connsiteY22" fmla="*/ 4137647 h 4855429"/>
                <a:gd name="connsiteX23" fmla="*/ 1060199 w 2625716"/>
                <a:gd name="connsiteY23" fmla="*/ 4018948 h 4855429"/>
                <a:gd name="connsiteX24" fmla="*/ 958766 w 2625716"/>
                <a:gd name="connsiteY24" fmla="*/ 3882529 h 4855429"/>
                <a:gd name="connsiteX25" fmla="*/ 1206885 w 2625716"/>
                <a:gd name="connsiteY25" fmla="*/ 3764765 h 4855429"/>
                <a:gd name="connsiteX0" fmla="*/ 1206885 w 2625716"/>
                <a:gd name="connsiteY0" fmla="*/ 3764765 h 4864308"/>
                <a:gd name="connsiteX1" fmla="*/ 1053992 w 2625716"/>
                <a:gd name="connsiteY1" fmla="*/ 3181961 h 4864308"/>
                <a:gd name="connsiteX2" fmla="*/ 415264 w 2625716"/>
                <a:gd name="connsiteY2" fmla="*/ 2378093 h 4864308"/>
                <a:gd name="connsiteX3" fmla="*/ 571672 w 2625716"/>
                <a:gd name="connsiteY3" fmla="*/ 552696 h 4864308"/>
                <a:gd name="connsiteX4" fmla="*/ 2199504 w 2625716"/>
                <a:gd name="connsiteY4" fmla="*/ 675499 h 4864308"/>
                <a:gd name="connsiteX5" fmla="*/ 2373746 w 2625716"/>
                <a:gd name="connsiteY5" fmla="*/ 2287657 h 4864308"/>
                <a:gd name="connsiteX6" fmla="*/ 1626748 w 2625716"/>
                <a:gd name="connsiteY6" fmla="*/ 3131719 h 4864308"/>
                <a:gd name="connsiteX7" fmla="*/ 1483840 w 2625716"/>
                <a:gd name="connsiteY7" fmla="*/ 3754717 h 4864308"/>
                <a:gd name="connsiteX8" fmla="*/ 1722751 w 2625716"/>
                <a:gd name="connsiteY8" fmla="*/ 3871941 h 4864308"/>
                <a:gd name="connsiteX9" fmla="*/ 1627314 w 2625716"/>
                <a:gd name="connsiteY9" fmla="*/ 4007311 h 4864308"/>
                <a:gd name="connsiteX10" fmla="*/ 1742885 w 2625716"/>
                <a:gd name="connsiteY10" fmla="*/ 4135424 h 4864308"/>
                <a:gd name="connsiteX11" fmla="*/ 1654400 w 2625716"/>
                <a:gd name="connsiteY11" fmla="*/ 4267181 h 4864308"/>
                <a:gd name="connsiteX12" fmla="*/ 1739807 w 2625716"/>
                <a:gd name="connsiteY12" fmla="*/ 4382734 h 4864308"/>
                <a:gd name="connsiteX13" fmla="*/ 1656886 w 2625716"/>
                <a:gd name="connsiteY13" fmla="*/ 4503584 h 4864308"/>
                <a:gd name="connsiteX14" fmla="*/ 1732848 w 2625716"/>
                <a:gd name="connsiteY14" fmla="*/ 4649414 h 4864308"/>
                <a:gd name="connsiteX15" fmla="*/ 1506359 w 2625716"/>
                <a:gd name="connsiteY15" fmla="*/ 4696184 h 4864308"/>
                <a:gd name="connsiteX16" fmla="*/ 1324312 w 2625716"/>
                <a:gd name="connsiteY16" fmla="*/ 4851298 h 4864308"/>
                <a:gd name="connsiteX17" fmla="*/ 1171301 w 2625716"/>
                <a:gd name="connsiteY17" fmla="*/ 4720967 h 4864308"/>
                <a:gd name="connsiteX18" fmla="*/ 962419 w 2625716"/>
                <a:gd name="connsiteY18" fmla="*/ 4635090 h 4864308"/>
                <a:gd name="connsiteX19" fmla="*/ 1041714 w 2625716"/>
                <a:gd name="connsiteY19" fmla="*/ 4502465 h 4864308"/>
                <a:gd name="connsiteX20" fmla="*/ 949050 w 2625716"/>
                <a:gd name="connsiteY20" fmla="*/ 4380225 h 4864308"/>
                <a:gd name="connsiteX21" fmla="*/ 1055109 w 2625716"/>
                <a:gd name="connsiteY21" fmla="*/ 4260198 h 4864308"/>
                <a:gd name="connsiteX22" fmla="*/ 943807 w 2625716"/>
                <a:gd name="connsiteY22" fmla="*/ 4137647 h 4864308"/>
                <a:gd name="connsiteX23" fmla="*/ 1060199 w 2625716"/>
                <a:gd name="connsiteY23" fmla="*/ 4018948 h 4864308"/>
                <a:gd name="connsiteX24" fmla="*/ 958766 w 2625716"/>
                <a:gd name="connsiteY24" fmla="*/ 3882529 h 4864308"/>
                <a:gd name="connsiteX25" fmla="*/ 1206885 w 2625716"/>
                <a:gd name="connsiteY25" fmla="*/ 3764765 h 48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25716" h="4864308">
                  <a:moveTo>
                    <a:pt x="1206885" y="3764765"/>
                  </a:moveTo>
                  <a:cubicBezTo>
                    <a:pt x="1203535" y="3570497"/>
                    <a:pt x="1185929" y="3413073"/>
                    <a:pt x="1053992" y="3181961"/>
                  </a:cubicBezTo>
                  <a:cubicBezTo>
                    <a:pt x="922055" y="2950849"/>
                    <a:pt x="749346" y="2893517"/>
                    <a:pt x="415264" y="2378093"/>
                  </a:cubicBezTo>
                  <a:cubicBezTo>
                    <a:pt x="81182" y="1862669"/>
                    <a:pt x="0" y="1105392"/>
                    <a:pt x="571672" y="552696"/>
                  </a:cubicBezTo>
                  <a:cubicBezTo>
                    <a:pt x="1143344" y="0"/>
                    <a:pt x="1902457" y="314572"/>
                    <a:pt x="2199504" y="675499"/>
                  </a:cubicBezTo>
                  <a:cubicBezTo>
                    <a:pt x="2496551" y="1036426"/>
                    <a:pt x="2625716" y="1863875"/>
                    <a:pt x="2373746" y="2287657"/>
                  </a:cubicBezTo>
                  <a:cubicBezTo>
                    <a:pt x="2121776" y="2711439"/>
                    <a:pt x="1775066" y="2887209"/>
                    <a:pt x="1626748" y="3131719"/>
                  </a:cubicBezTo>
                  <a:cubicBezTo>
                    <a:pt x="1478430" y="3376229"/>
                    <a:pt x="1483840" y="3547051"/>
                    <a:pt x="1483840" y="3754717"/>
                  </a:cubicBezTo>
                  <a:lnTo>
                    <a:pt x="1722751" y="3871941"/>
                  </a:lnTo>
                  <a:lnTo>
                    <a:pt x="1627314" y="4007311"/>
                  </a:lnTo>
                  <a:lnTo>
                    <a:pt x="1742885" y="4135424"/>
                  </a:lnTo>
                  <a:lnTo>
                    <a:pt x="1654400" y="4267181"/>
                  </a:lnTo>
                  <a:lnTo>
                    <a:pt x="1739807" y="4382734"/>
                  </a:lnTo>
                  <a:lnTo>
                    <a:pt x="1656886" y="4503584"/>
                  </a:lnTo>
                  <a:lnTo>
                    <a:pt x="1732848" y="4649414"/>
                  </a:lnTo>
                  <a:cubicBezTo>
                    <a:pt x="1707760" y="4681514"/>
                    <a:pt x="1574448" y="4662537"/>
                    <a:pt x="1506359" y="4696184"/>
                  </a:cubicBezTo>
                  <a:cubicBezTo>
                    <a:pt x="1438270" y="4729831"/>
                    <a:pt x="1501620" y="4864308"/>
                    <a:pt x="1324312" y="4851298"/>
                  </a:cubicBezTo>
                  <a:cubicBezTo>
                    <a:pt x="1147004" y="4838288"/>
                    <a:pt x="1231616" y="4757002"/>
                    <a:pt x="1171301" y="4720967"/>
                  </a:cubicBezTo>
                  <a:cubicBezTo>
                    <a:pt x="1110986" y="4684932"/>
                    <a:pt x="973953" y="4666284"/>
                    <a:pt x="962419" y="4635090"/>
                  </a:cubicBezTo>
                  <a:lnTo>
                    <a:pt x="1041714" y="4502465"/>
                  </a:lnTo>
                  <a:lnTo>
                    <a:pt x="949050" y="4380225"/>
                  </a:lnTo>
                  <a:lnTo>
                    <a:pt x="1055109" y="4260198"/>
                  </a:lnTo>
                  <a:lnTo>
                    <a:pt x="943807" y="4137647"/>
                  </a:lnTo>
                  <a:lnTo>
                    <a:pt x="1060199" y="4018948"/>
                  </a:lnTo>
                  <a:lnTo>
                    <a:pt x="958766" y="3882529"/>
                  </a:lnTo>
                  <a:lnTo>
                    <a:pt x="1206885" y="3764765"/>
                  </a:ln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84"/>
            <p:cNvSpPr/>
            <p:nvPr/>
          </p:nvSpPr>
          <p:spPr bwMode="invGray">
            <a:xfrm>
              <a:off x="3634320" y="3707248"/>
              <a:ext cx="143138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85"/>
            <p:cNvSpPr/>
            <p:nvPr/>
          </p:nvSpPr>
          <p:spPr bwMode="invGray">
            <a:xfrm>
              <a:off x="3649655" y="3781833"/>
              <a:ext cx="133694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86"/>
            <p:cNvSpPr/>
            <p:nvPr/>
          </p:nvSpPr>
          <p:spPr bwMode="invGray">
            <a:xfrm>
              <a:off x="3650266" y="3838125"/>
              <a:ext cx="141107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87"/>
            <p:cNvSpPr/>
            <p:nvPr/>
          </p:nvSpPr>
          <p:spPr bwMode="invGray">
            <a:xfrm>
              <a:off x="3508887" y="2782295"/>
              <a:ext cx="403220" cy="841776"/>
            </a:xfrm>
            <a:custGeom>
              <a:avLst/>
              <a:gdLst>
                <a:gd name="connsiteX0" fmla="*/ 248444 w 492522"/>
                <a:gd name="connsiteY0" fmla="*/ 880269 h 881460"/>
                <a:gd name="connsiteX1" fmla="*/ 207963 w 492522"/>
                <a:gd name="connsiteY1" fmla="*/ 601663 h 881460"/>
                <a:gd name="connsiteX2" fmla="*/ 15081 w 492522"/>
                <a:gd name="connsiteY2" fmla="*/ 273050 h 881460"/>
                <a:gd name="connsiteX3" fmla="*/ 117475 w 492522"/>
                <a:gd name="connsiteY3" fmla="*/ 53975 h 881460"/>
                <a:gd name="connsiteX4" fmla="*/ 319881 w 492522"/>
                <a:gd name="connsiteY4" fmla="*/ 161131 h 881460"/>
                <a:gd name="connsiteX5" fmla="*/ 203200 w 492522"/>
                <a:gd name="connsiteY5" fmla="*/ 306388 h 881460"/>
                <a:gd name="connsiteX6" fmla="*/ 184150 w 492522"/>
                <a:gd name="connsiteY6" fmla="*/ 120650 h 881460"/>
                <a:gd name="connsiteX7" fmla="*/ 377031 w 492522"/>
                <a:gd name="connsiteY7" fmla="*/ 23019 h 881460"/>
                <a:gd name="connsiteX8" fmla="*/ 474663 w 492522"/>
                <a:gd name="connsiteY8" fmla="*/ 258763 h 881460"/>
                <a:gd name="connsiteX9" fmla="*/ 269875 w 492522"/>
                <a:gd name="connsiteY9" fmla="*/ 608806 h 881460"/>
                <a:gd name="connsiteX10" fmla="*/ 248444 w 492522"/>
                <a:gd name="connsiteY10" fmla="*/ 880269 h 88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2522" h="881460">
                  <a:moveTo>
                    <a:pt x="248444" y="880269"/>
                  </a:moveTo>
                  <a:cubicBezTo>
                    <a:pt x="238125" y="879079"/>
                    <a:pt x="246857" y="702866"/>
                    <a:pt x="207963" y="601663"/>
                  </a:cubicBezTo>
                  <a:cubicBezTo>
                    <a:pt x="169069" y="500460"/>
                    <a:pt x="30162" y="364331"/>
                    <a:pt x="15081" y="273050"/>
                  </a:cubicBezTo>
                  <a:cubicBezTo>
                    <a:pt x="0" y="181769"/>
                    <a:pt x="66675" y="72628"/>
                    <a:pt x="117475" y="53975"/>
                  </a:cubicBezTo>
                  <a:cubicBezTo>
                    <a:pt x="168275" y="35322"/>
                    <a:pt x="305594" y="119062"/>
                    <a:pt x="319881" y="161131"/>
                  </a:cubicBezTo>
                  <a:cubicBezTo>
                    <a:pt x="334168" y="203200"/>
                    <a:pt x="225822" y="313135"/>
                    <a:pt x="203200" y="306388"/>
                  </a:cubicBezTo>
                  <a:cubicBezTo>
                    <a:pt x="180578" y="299641"/>
                    <a:pt x="155178" y="167878"/>
                    <a:pt x="184150" y="120650"/>
                  </a:cubicBezTo>
                  <a:cubicBezTo>
                    <a:pt x="213122" y="73422"/>
                    <a:pt x="328612" y="0"/>
                    <a:pt x="377031" y="23019"/>
                  </a:cubicBezTo>
                  <a:cubicBezTo>
                    <a:pt x="425450" y="46038"/>
                    <a:pt x="492522" y="161132"/>
                    <a:pt x="474663" y="258763"/>
                  </a:cubicBezTo>
                  <a:cubicBezTo>
                    <a:pt x="456804" y="356394"/>
                    <a:pt x="306784" y="505222"/>
                    <a:pt x="269875" y="608806"/>
                  </a:cubicBezTo>
                  <a:cubicBezTo>
                    <a:pt x="232966" y="712390"/>
                    <a:pt x="258763" y="881460"/>
                    <a:pt x="248444" y="880269"/>
                  </a:cubicBez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88"/>
            <p:cNvCxnSpPr/>
            <p:nvPr/>
          </p:nvCxnSpPr>
          <p:spPr bwMode="invGray">
            <a:xfrm rot="10800000" flipV="1">
              <a:off x="3130251" y="3014791"/>
              <a:ext cx="143673" cy="651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89"/>
            <p:cNvCxnSpPr/>
            <p:nvPr/>
          </p:nvCxnSpPr>
          <p:spPr bwMode="invGray">
            <a:xfrm rot="16200000" flipV="1">
              <a:off x="3267839" y="2368849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90"/>
            <p:cNvCxnSpPr/>
            <p:nvPr/>
          </p:nvCxnSpPr>
          <p:spPr bwMode="invGray">
            <a:xfrm rot="10800000">
              <a:off x="3090931" y="2694261"/>
              <a:ext cx="213475" cy="71741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91"/>
            <p:cNvCxnSpPr/>
            <p:nvPr/>
          </p:nvCxnSpPr>
          <p:spPr bwMode="invGray">
            <a:xfrm rot="16200000" flipV="1">
              <a:off x="3612322" y="2325658"/>
              <a:ext cx="189834" cy="23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92"/>
            <p:cNvCxnSpPr/>
            <p:nvPr/>
          </p:nvCxnSpPr>
          <p:spPr bwMode="invGray">
            <a:xfrm rot="5400000">
              <a:off x="3997289" y="2391260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93"/>
            <p:cNvCxnSpPr/>
            <p:nvPr/>
          </p:nvCxnSpPr>
          <p:spPr bwMode="invGray">
            <a:xfrm>
              <a:off x="4116083" y="2943769"/>
              <a:ext cx="203491" cy="7246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94"/>
            <p:cNvCxnSpPr/>
            <p:nvPr/>
          </p:nvCxnSpPr>
          <p:spPr bwMode="invGray">
            <a:xfrm flipV="1">
              <a:off x="4092992" y="2696399"/>
              <a:ext cx="236043" cy="3075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289"/>
          <p:cNvGrpSpPr/>
          <p:nvPr/>
        </p:nvGrpSpPr>
        <p:grpSpPr bwMode="invGray">
          <a:xfrm rot="19651015" flipH="1">
            <a:off x="1393241" y="3670103"/>
            <a:ext cx="817739" cy="638141"/>
            <a:chOff x="7275724" y="1384450"/>
            <a:chExt cx="937119" cy="731302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41" name="Freeform 96"/>
            <p:cNvSpPr/>
            <p:nvPr/>
          </p:nvSpPr>
          <p:spPr bwMode="invGray">
            <a:xfrm rot="19892593">
              <a:off x="7312946" y="1384450"/>
              <a:ext cx="873867" cy="631830"/>
            </a:xfrm>
            <a:custGeom>
              <a:avLst/>
              <a:gdLst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396231 w 1874827"/>
                <a:gd name="connsiteY5" fmla="*/ 1248398 h 1354036"/>
                <a:gd name="connsiteX6" fmla="*/ 1874827 w 1874827"/>
                <a:gd name="connsiteY6" fmla="*/ 451909 h 1354036"/>
                <a:gd name="connsiteX7" fmla="*/ 1046344 w 1874827"/>
                <a:gd name="connsiteY7" fmla="*/ 454978 h 135403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4827" h="1417746">
                  <a:moveTo>
                    <a:pt x="1046344" y="454978"/>
                  </a:moveTo>
                  <a:cubicBezTo>
                    <a:pt x="953325" y="252796"/>
                    <a:pt x="726804" y="0"/>
                    <a:pt x="331393" y="53010"/>
                  </a:cubicBezTo>
                  <a:lnTo>
                    <a:pt x="0" y="912178"/>
                  </a:lnTo>
                  <a:cubicBezTo>
                    <a:pt x="397938" y="743190"/>
                    <a:pt x="635512" y="1040820"/>
                    <a:pt x="791662" y="1133107"/>
                  </a:cubicBezTo>
                  <a:cubicBezTo>
                    <a:pt x="1071427" y="1099716"/>
                    <a:pt x="1393387" y="1154357"/>
                    <a:pt x="1425492" y="1417746"/>
                  </a:cubicBezTo>
                  <a:lnTo>
                    <a:pt x="1396231" y="1248398"/>
                  </a:lnTo>
                  <a:lnTo>
                    <a:pt x="1874827" y="451909"/>
                  </a:lnTo>
                  <a:cubicBezTo>
                    <a:pt x="1709918" y="373807"/>
                    <a:pt x="1526196" y="202996"/>
                    <a:pt x="1046344" y="45497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97"/>
            <p:cNvSpPr/>
            <p:nvPr/>
          </p:nvSpPr>
          <p:spPr bwMode="invGray">
            <a:xfrm rot="19892593">
              <a:off x="7275724" y="1419641"/>
              <a:ext cx="937119" cy="696111"/>
            </a:xfrm>
            <a:custGeom>
              <a:avLst/>
              <a:gdLst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4475 w 2046767"/>
                <a:gd name="connsiteY8" fmla="*/ 355846 h 1440712"/>
                <a:gd name="connsiteX0" fmla="*/ 427960 w 2058109"/>
                <a:gd name="connsiteY0" fmla="*/ 0 h 1440712"/>
                <a:gd name="connsiteX1" fmla="*/ 364165 w 2058109"/>
                <a:gd name="connsiteY1" fmla="*/ 29240 h 1440712"/>
                <a:gd name="connsiteX2" fmla="*/ 0 w 2058109"/>
                <a:gd name="connsiteY2" fmla="*/ 986170 h 1440712"/>
                <a:gd name="connsiteX3" fmla="*/ 18607 w 2058109"/>
                <a:gd name="connsiteY3" fmla="*/ 1073888 h 1440712"/>
                <a:gd name="connsiteX4" fmla="*/ 781493 w 2058109"/>
                <a:gd name="connsiteY4" fmla="*/ 1150974 h 1440712"/>
                <a:gd name="connsiteX5" fmla="*/ 1004776 w 2058109"/>
                <a:gd name="connsiteY5" fmla="*/ 1201479 h 1440712"/>
                <a:gd name="connsiteX6" fmla="*/ 1610832 w 2058109"/>
                <a:gd name="connsiteY6" fmla="*/ 1440712 h 1440712"/>
                <a:gd name="connsiteX7" fmla="*/ 2046767 w 2058109"/>
                <a:gd name="connsiteY7" fmla="*/ 725672 h 1440712"/>
                <a:gd name="connsiteX8" fmla="*/ 2058109 w 2058109"/>
                <a:gd name="connsiteY8" fmla="*/ 460918 h 144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8109" h="1440712">
                  <a:moveTo>
                    <a:pt x="427960" y="0"/>
                  </a:moveTo>
                  <a:lnTo>
                    <a:pt x="364165" y="29240"/>
                  </a:lnTo>
                  <a:lnTo>
                    <a:pt x="0" y="986170"/>
                  </a:lnTo>
                  <a:lnTo>
                    <a:pt x="18607" y="1073888"/>
                  </a:lnTo>
                  <a:lnTo>
                    <a:pt x="781493" y="1150974"/>
                  </a:lnTo>
                  <a:cubicBezTo>
                    <a:pt x="809426" y="1348211"/>
                    <a:pt x="985194" y="1279985"/>
                    <a:pt x="1004776" y="1201479"/>
                  </a:cubicBezTo>
                  <a:lnTo>
                    <a:pt x="1610832" y="1440712"/>
                  </a:lnTo>
                  <a:lnTo>
                    <a:pt x="2046767" y="725672"/>
                  </a:lnTo>
                  <a:lnTo>
                    <a:pt x="2058109" y="460918"/>
                  </a:ln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98"/>
          <p:cNvGrpSpPr/>
          <p:nvPr/>
        </p:nvGrpSpPr>
        <p:grpSpPr bwMode="gray">
          <a:xfrm rot="21125883">
            <a:off x="3333893" y="1461124"/>
            <a:ext cx="521671" cy="731084"/>
            <a:chOff x="3090931" y="2231917"/>
            <a:chExt cx="1238104" cy="1735114"/>
          </a:xfrm>
          <a:effectLst/>
        </p:grpSpPr>
        <p:sp>
          <p:nvSpPr>
            <p:cNvPr id="44" name="Freeform 99"/>
            <p:cNvSpPr/>
            <p:nvPr/>
          </p:nvSpPr>
          <p:spPr bwMode="gray">
            <a:xfrm>
              <a:off x="3282936" y="2430108"/>
              <a:ext cx="829619" cy="1536923"/>
            </a:xfrm>
            <a:custGeom>
              <a:avLst/>
              <a:gdLst>
                <a:gd name="connsiteX0" fmla="*/ 934497 w 2672862"/>
                <a:gd name="connsiteY0" fmla="*/ 2803490 h 3637503"/>
                <a:gd name="connsiteX1" fmla="*/ 924448 w 2672862"/>
                <a:gd name="connsiteY1" fmla="*/ 2220686 h 3637503"/>
                <a:gd name="connsiteX2" fmla="*/ 0 w 2672862"/>
                <a:gd name="connsiteY2" fmla="*/ 1416818 h 3637503"/>
                <a:gd name="connsiteX3" fmla="*/ 442128 w 2672862"/>
                <a:gd name="connsiteY3" fmla="*/ 20097 h 3637503"/>
                <a:gd name="connsiteX4" fmla="*/ 2069960 w 2672862"/>
                <a:gd name="connsiteY4" fmla="*/ 0 h 3637503"/>
                <a:gd name="connsiteX5" fmla="*/ 2672862 w 2672862"/>
                <a:gd name="connsiteY5" fmla="*/ 1326382 h 3637503"/>
                <a:gd name="connsiteX6" fmla="*/ 1497204 w 2672862"/>
                <a:gd name="connsiteY6" fmla="*/ 2170444 h 3637503"/>
                <a:gd name="connsiteX7" fmla="*/ 1497204 w 2672862"/>
                <a:gd name="connsiteY7" fmla="*/ 2793442 h 3637503"/>
                <a:gd name="connsiteX8" fmla="*/ 1657978 w 2672862"/>
                <a:gd name="connsiteY8" fmla="*/ 2944167 h 3637503"/>
                <a:gd name="connsiteX9" fmla="*/ 1517301 w 2672862"/>
                <a:gd name="connsiteY9" fmla="*/ 3044651 h 3637503"/>
                <a:gd name="connsiteX10" fmla="*/ 1678075 w 2672862"/>
                <a:gd name="connsiteY10" fmla="*/ 3165231 h 3637503"/>
                <a:gd name="connsiteX11" fmla="*/ 1547446 w 2672862"/>
                <a:gd name="connsiteY11" fmla="*/ 3245618 h 3637503"/>
                <a:gd name="connsiteX12" fmla="*/ 1678075 w 2672862"/>
                <a:gd name="connsiteY12" fmla="*/ 3406391 h 3637503"/>
                <a:gd name="connsiteX13" fmla="*/ 1527349 w 2672862"/>
                <a:gd name="connsiteY13" fmla="*/ 3516923 h 3637503"/>
                <a:gd name="connsiteX14" fmla="*/ 1527349 w 2672862"/>
                <a:gd name="connsiteY14" fmla="*/ 3637503 h 3637503"/>
                <a:gd name="connsiteX15" fmla="*/ 984738 w 2672862"/>
                <a:gd name="connsiteY15" fmla="*/ 3637503 h 3637503"/>
                <a:gd name="connsiteX16" fmla="*/ 984738 w 2672862"/>
                <a:gd name="connsiteY16" fmla="*/ 3486778 h 3637503"/>
                <a:gd name="connsiteX17" fmla="*/ 783771 w 2672862"/>
                <a:gd name="connsiteY17" fmla="*/ 3456633 h 3637503"/>
                <a:gd name="connsiteX18" fmla="*/ 954593 w 2672862"/>
                <a:gd name="connsiteY18" fmla="*/ 3346101 h 3637503"/>
                <a:gd name="connsiteX19" fmla="*/ 753626 w 2672862"/>
                <a:gd name="connsiteY19" fmla="*/ 3275763 h 3637503"/>
                <a:gd name="connsiteX20" fmla="*/ 914400 w 2672862"/>
                <a:gd name="connsiteY20" fmla="*/ 3175279 h 3637503"/>
                <a:gd name="connsiteX21" fmla="*/ 693336 w 2672862"/>
                <a:gd name="connsiteY21" fmla="*/ 3084844 h 3637503"/>
                <a:gd name="connsiteX22" fmla="*/ 934497 w 2672862"/>
                <a:gd name="connsiteY22" fmla="*/ 2803490 h 3637503"/>
                <a:gd name="connsiteX0" fmla="*/ 934497 w 2672862"/>
                <a:gd name="connsiteY0" fmla="*/ 3021204 h 3855217"/>
                <a:gd name="connsiteX1" fmla="*/ 924448 w 2672862"/>
                <a:gd name="connsiteY1" fmla="*/ 2438400 h 3855217"/>
                <a:gd name="connsiteX2" fmla="*/ 0 w 2672862"/>
                <a:gd name="connsiteY2" fmla="*/ 1634532 h 3855217"/>
                <a:gd name="connsiteX3" fmla="*/ 442128 w 2672862"/>
                <a:gd name="connsiteY3" fmla="*/ 237811 h 3855217"/>
                <a:gd name="connsiteX4" fmla="*/ 2069960 w 2672862"/>
                <a:gd name="connsiteY4" fmla="*/ 217714 h 3855217"/>
                <a:gd name="connsiteX5" fmla="*/ 2672862 w 2672862"/>
                <a:gd name="connsiteY5" fmla="*/ 1544096 h 3855217"/>
                <a:gd name="connsiteX6" fmla="*/ 1497204 w 2672862"/>
                <a:gd name="connsiteY6" fmla="*/ 2388158 h 3855217"/>
                <a:gd name="connsiteX7" fmla="*/ 1497204 w 2672862"/>
                <a:gd name="connsiteY7" fmla="*/ 3011156 h 3855217"/>
                <a:gd name="connsiteX8" fmla="*/ 1657978 w 2672862"/>
                <a:gd name="connsiteY8" fmla="*/ 3161881 h 3855217"/>
                <a:gd name="connsiteX9" fmla="*/ 1517301 w 2672862"/>
                <a:gd name="connsiteY9" fmla="*/ 3262365 h 3855217"/>
                <a:gd name="connsiteX10" fmla="*/ 1678075 w 2672862"/>
                <a:gd name="connsiteY10" fmla="*/ 3382945 h 3855217"/>
                <a:gd name="connsiteX11" fmla="*/ 1547446 w 2672862"/>
                <a:gd name="connsiteY11" fmla="*/ 3463332 h 3855217"/>
                <a:gd name="connsiteX12" fmla="*/ 1678075 w 2672862"/>
                <a:gd name="connsiteY12" fmla="*/ 3624105 h 3855217"/>
                <a:gd name="connsiteX13" fmla="*/ 1527349 w 2672862"/>
                <a:gd name="connsiteY13" fmla="*/ 3734637 h 3855217"/>
                <a:gd name="connsiteX14" fmla="*/ 1527349 w 2672862"/>
                <a:gd name="connsiteY14" fmla="*/ 3855217 h 3855217"/>
                <a:gd name="connsiteX15" fmla="*/ 984738 w 2672862"/>
                <a:gd name="connsiteY15" fmla="*/ 3855217 h 3855217"/>
                <a:gd name="connsiteX16" fmla="*/ 984738 w 2672862"/>
                <a:gd name="connsiteY16" fmla="*/ 3704492 h 3855217"/>
                <a:gd name="connsiteX17" fmla="*/ 783771 w 2672862"/>
                <a:gd name="connsiteY17" fmla="*/ 3674347 h 3855217"/>
                <a:gd name="connsiteX18" fmla="*/ 954593 w 2672862"/>
                <a:gd name="connsiteY18" fmla="*/ 3563815 h 3855217"/>
                <a:gd name="connsiteX19" fmla="*/ 753626 w 2672862"/>
                <a:gd name="connsiteY19" fmla="*/ 3493477 h 3855217"/>
                <a:gd name="connsiteX20" fmla="*/ 914400 w 2672862"/>
                <a:gd name="connsiteY20" fmla="*/ 3392993 h 3855217"/>
                <a:gd name="connsiteX21" fmla="*/ 693336 w 2672862"/>
                <a:gd name="connsiteY21" fmla="*/ 3302558 h 3855217"/>
                <a:gd name="connsiteX22" fmla="*/ 934497 w 2672862"/>
                <a:gd name="connsiteY22" fmla="*/ 3021204 h 3855217"/>
                <a:gd name="connsiteX0" fmla="*/ 934497 w 2768321"/>
                <a:gd name="connsiteY0" fmla="*/ 3021204 h 3855217"/>
                <a:gd name="connsiteX1" fmla="*/ 924448 w 2768321"/>
                <a:gd name="connsiteY1" fmla="*/ 2438400 h 3855217"/>
                <a:gd name="connsiteX2" fmla="*/ 0 w 2768321"/>
                <a:gd name="connsiteY2" fmla="*/ 1634532 h 3855217"/>
                <a:gd name="connsiteX3" fmla="*/ 442128 w 2768321"/>
                <a:gd name="connsiteY3" fmla="*/ 237811 h 3855217"/>
                <a:gd name="connsiteX4" fmla="*/ 2069960 w 2768321"/>
                <a:gd name="connsiteY4" fmla="*/ 217714 h 3855217"/>
                <a:gd name="connsiteX5" fmla="*/ 2672862 w 2768321"/>
                <a:gd name="connsiteY5" fmla="*/ 1544096 h 3855217"/>
                <a:gd name="connsiteX6" fmla="*/ 1497204 w 2768321"/>
                <a:gd name="connsiteY6" fmla="*/ 2388158 h 3855217"/>
                <a:gd name="connsiteX7" fmla="*/ 1497204 w 2768321"/>
                <a:gd name="connsiteY7" fmla="*/ 3011156 h 3855217"/>
                <a:gd name="connsiteX8" fmla="*/ 1657978 w 2768321"/>
                <a:gd name="connsiteY8" fmla="*/ 3161881 h 3855217"/>
                <a:gd name="connsiteX9" fmla="*/ 1517301 w 2768321"/>
                <a:gd name="connsiteY9" fmla="*/ 3262365 h 3855217"/>
                <a:gd name="connsiteX10" fmla="*/ 1678075 w 2768321"/>
                <a:gd name="connsiteY10" fmla="*/ 3382945 h 3855217"/>
                <a:gd name="connsiteX11" fmla="*/ 1547446 w 2768321"/>
                <a:gd name="connsiteY11" fmla="*/ 3463332 h 3855217"/>
                <a:gd name="connsiteX12" fmla="*/ 1678075 w 2768321"/>
                <a:gd name="connsiteY12" fmla="*/ 3624105 h 3855217"/>
                <a:gd name="connsiteX13" fmla="*/ 1527349 w 2768321"/>
                <a:gd name="connsiteY13" fmla="*/ 3734637 h 3855217"/>
                <a:gd name="connsiteX14" fmla="*/ 1527349 w 2768321"/>
                <a:gd name="connsiteY14" fmla="*/ 3855217 h 3855217"/>
                <a:gd name="connsiteX15" fmla="*/ 984738 w 2768321"/>
                <a:gd name="connsiteY15" fmla="*/ 3855217 h 3855217"/>
                <a:gd name="connsiteX16" fmla="*/ 984738 w 2768321"/>
                <a:gd name="connsiteY16" fmla="*/ 3704492 h 3855217"/>
                <a:gd name="connsiteX17" fmla="*/ 783771 w 2768321"/>
                <a:gd name="connsiteY17" fmla="*/ 3674347 h 3855217"/>
                <a:gd name="connsiteX18" fmla="*/ 954593 w 2768321"/>
                <a:gd name="connsiteY18" fmla="*/ 3563815 h 3855217"/>
                <a:gd name="connsiteX19" fmla="*/ 753626 w 2768321"/>
                <a:gd name="connsiteY19" fmla="*/ 3493477 h 3855217"/>
                <a:gd name="connsiteX20" fmla="*/ 914400 w 2768321"/>
                <a:gd name="connsiteY20" fmla="*/ 3392993 h 3855217"/>
                <a:gd name="connsiteX21" fmla="*/ 693336 w 2768321"/>
                <a:gd name="connsiteY21" fmla="*/ 3302558 h 3855217"/>
                <a:gd name="connsiteX22" fmla="*/ 934497 w 2768321"/>
                <a:gd name="connsiteY22" fmla="*/ 3021204 h 3855217"/>
                <a:gd name="connsiteX0" fmla="*/ 1014884 w 2848708"/>
                <a:gd name="connsiteY0" fmla="*/ 3021204 h 3855217"/>
                <a:gd name="connsiteX1" fmla="*/ 1004835 w 2848708"/>
                <a:gd name="connsiteY1" fmla="*/ 2438400 h 3855217"/>
                <a:gd name="connsiteX2" fmla="*/ 80387 w 2848708"/>
                <a:gd name="connsiteY2" fmla="*/ 1634532 h 3855217"/>
                <a:gd name="connsiteX3" fmla="*/ 522515 w 2848708"/>
                <a:gd name="connsiteY3" fmla="*/ 237811 h 3855217"/>
                <a:gd name="connsiteX4" fmla="*/ 2150347 w 2848708"/>
                <a:gd name="connsiteY4" fmla="*/ 217714 h 3855217"/>
                <a:gd name="connsiteX5" fmla="*/ 2753249 w 2848708"/>
                <a:gd name="connsiteY5" fmla="*/ 1544096 h 3855217"/>
                <a:gd name="connsiteX6" fmla="*/ 1577591 w 2848708"/>
                <a:gd name="connsiteY6" fmla="*/ 2388158 h 3855217"/>
                <a:gd name="connsiteX7" fmla="*/ 1577591 w 2848708"/>
                <a:gd name="connsiteY7" fmla="*/ 3011156 h 3855217"/>
                <a:gd name="connsiteX8" fmla="*/ 1738365 w 2848708"/>
                <a:gd name="connsiteY8" fmla="*/ 3161881 h 3855217"/>
                <a:gd name="connsiteX9" fmla="*/ 1597688 w 2848708"/>
                <a:gd name="connsiteY9" fmla="*/ 3262365 h 3855217"/>
                <a:gd name="connsiteX10" fmla="*/ 1758462 w 2848708"/>
                <a:gd name="connsiteY10" fmla="*/ 3382945 h 3855217"/>
                <a:gd name="connsiteX11" fmla="*/ 1627833 w 2848708"/>
                <a:gd name="connsiteY11" fmla="*/ 3463332 h 3855217"/>
                <a:gd name="connsiteX12" fmla="*/ 1758462 w 2848708"/>
                <a:gd name="connsiteY12" fmla="*/ 3624105 h 3855217"/>
                <a:gd name="connsiteX13" fmla="*/ 1607736 w 2848708"/>
                <a:gd name="connsiteY13" fmla="*/ 3734637 h 3855217"/>
                <a:gd name="connsiteX14" fmla="*/ 1607736 w 2848708"/>
                <a:gd name="connsiteY14" fmla="*/ 3855217 h 3855217"/>
                <a:gd name="connsiteX15" fmla="*/ 1065125 w 2848708"/>
                <a:gd name="connsiteY15" fmla="*/ 3855217 h 3855217"/>
                <a:gd name="connsiteX16" fmla="*/ 1065125 w 2848708"/>
                <a:gd name="connsiteY16" fmla="*/ 3704492 h 3855217"/>
                <a:gd name="connsiteX17" fmla="*/ 864158 w 2848708"/>
                <a:gd name="connsiteY17" fmla="*/ 3674347 h 3855217"/>
                <a:gd name="connsiteX18" fmla="*/ 1034980 w 2848708"/>
                <a:gd name="connsiteY18" fmla="*/ 3563815 h 3855217"/>
                <a:gd name="connsiteX19" fmla="*/ 834013 w 2848708"/>
                <a:gd name="connsiteY19" fmla="*/ 3493477 h 3855217"/>
                <a:gd name="connsiteX20" fmla="*/ 994787 w 2848708"/>
                <a:gd name="connsiteY20" fmla="*/ 3392993 h 3855217"/>
                <a:gd name="connsiteX21" fmla="*/ 773723 w 2848708"/>
                <a:gd name="connsiteY21" fmla="*/ 3302558 h 3855217"/>
                <a:gd name="connsiteX22" fmla="*/ 1014884 w 2848708"/>
                <a:gd name="connsiteY22" fmla="*/ 3021204 h 3855217"/>
                <a:gd name="connsiteX0" fmla="*/ 1014884 w 2848708"/>
                <a:gd name="connsiteY0" fmla="*/ 3233867 h 4067880"/>
                <a:gd name="connsiteX1" fmla="*/ 1004835 w 2848708"/>
                <a:gd name="connsiteY1" fmla="*/ 2651063 h 4067880"/>
                <a:gd name="connsiteX2" fmla="*/ 80387 w 2848708"/>
                <a:gd name="connsiteY2" fmla="*/ 1847195 h 4067880"/>
                <a:gd name="connsiteX3" fmla="*/ 522515 w 2848708"/>
                <a:gd name="connsiteY3" fmla="*/ 236136 h 4067880"/>
                <a:gd name="connsiteX4" fmla="*/ 2150347 w 2848708"/>
                <a:gd name="connsiteY4" fmla="*/ 430377 h 4067880"/>
                <a:gd name="connsiteX5" fmla="*/ 2753249 w 2848708"/>
                <a:gd name="connsiteY5" fmla="*/ 1756759 h 4067880"/>
                <a:gd name="connsiteX6" fmla="*/ 1577591 w 2848708"/>
                <a:gd name="connsiteY6" fmla="*/ 2600821 h 4067880"/>
                <a:gd name="connsiteX7" fmla="*/ 1577591 w 2848708"/>
                <a:gd name="connsiteY7" fmla="*/ 3223819 h 4067880"/>
                <a:gd name="connsiteX8" fmla="*/ 1738365 w 2848708"/>
                <a:gd name="connsiteY8" fmla="*/ 3374544 h 4067880"/>
                <a:gd name="connsiteX9" fmla="*/ 1597688 w 2848708"/>
                <a:gd name="connsiteY9" fmla="*/ 3475028 h 4067880"/>
                <a:gd name="connsiteX10" fmla="*/ 1758462 w 2848708"/>
                <a:gd name="connsiteY10" fmla="*/ 3595608 h 4067880"/>
                <a:gd name="connsiteX11" fmla="*/ 1627833 w 2848708"/>
                <a:gd name="connsiteY11" fmla="*/ 3675995 h 4067880"/>
                <a:gd name="connsiteX12" fmla="*/ 1758462 w 2848708"/>
                <a:gd name="connsiteY12" fmla="*/ 3836768 h 4067880"/>
                <a:gd name="connsiteX13" fmla="*/ 1607736 w 2848708"/>
                <a:gd name="connsiteY13" fmla="*/ 3947300 h 4067880"/>
                <a:gd name="connsiteX14" fmla="*/ 1607736 w 2848708"/>
                <a:gd name="connsiteY14" fmla="*/ 4067880 h 4067880"/>
                <a:gd name="connsiteX15" fmla="*/ 1065125 w 2848708"/>
                <a:gd name="connsiteY15" fmla="*/ 4067880 h 4067880"/>
                <a:gd name="connsiteX16" fmla="*/ 1065125 w 2848708"/>
                <a:gd name="connsiteY16" fmla="*/ 3917155 h 4067880"/>
                <a:gd name="connsiteX17" fmla="*/ 864158 w 2848708"/>
                <a:gd name="connsiteY17" fmla="*/ 3887010 h 4067880"/>
                <a:gd name="connsiteX18" fmla="*/ 1034980 w 2848708"/>
                <a:gd name="connsiteY18" fmla="*/ 3776478 h 4067880"/>
                <a:gd name="connsiteX19" fmla="*/ 834013 w 2848708"/>
                <a:gd name="connsiteY19" fmla="*/ 3706140 h 4067880"/>
                <a:gd name="connsiteX20" fmla="*/ 994787 w 2848708"/>
                <a:gd name="connsiteY20" fmla="*/ 3605656 h 4067880"/>
                <a:gd name="connsiteX21" fmla="*/ 773723 w 2848708"/>
                <a:gd name="connsiteY21" fmla="*/ 3515221 h 4067880"/>
                <a:gd name="connsiteX22" fmla="*/ 1014884 w 2848708"/>
                <a:gd name="connsiteY22" fmla="*/ 3233867 h 4067880"/>
                <a:gd name="connsiteX0" fmla="*/ 1014884 w 2848708"/>
                <a:gd name="connsiteY0" fmla="*/ 3342703 h 4176716"/>
                <a:gd name="connsiteX1" fmla="*/ 1004835 w 2848708"/>
                <a:gd name="connsiteY1" fmla="*/ 2759899 h 4176716"/>
                <a:gd name="connsiteX2" fmla="*/ 80387 w 2848708"/>
                <a:gd name="connsiteY2" fmla="*/ 1956031 h 4176716"/>
                <a:gd name="connsiteX3" fmla="*/ 522515 w 2848708"/>
                <a:gd name="connsiteY3" fmla="*/ 344972 h 4176716"/>
                <a:gd name="connsiteX4" fmla="*/ 2150347 w 2848708"/>
                <a:gd name="connsiteY4" fmla="*/ 253437 h 4176716"/>
                <a:gd name="connsiteX5" fmla="*/ 2753249 w 2848708"/>
                <a:gd name="connsiteY5" fmla="*/ 1865595 h 4176716"/>
                <a:gd name="connsiteX6" fmla="*/ 1577591 w 2848708"/>
                <a:gd name="connsiteY6" fmla="*/ 2709657 h 4176716"/>
                <a:gd name="connsiteX7" fmla="*/ 1577591 w 2848708"/>
                <a:gd name="connsiteY7" fmla="*/ 3332655 h 4176716"/>
                <a:gd name="connsiteX8" fmla="*/ 1738365 w 2848708"/>
                <a:gd name="connsiteY8" fmla="*/ 3483380 h 4176716"/>
                <a:gd name="connsiteX9" fmla="*/ 1597688 w 2848708"/>
                <a:gd name="connsiteY9" fmla="*/ 3583864 h 4176716"/>
                <a:gd name="connsiteX10" fmla="*/ 1758462 w 2848708"/>
                <a:gd name="connsiteY10" fmla="*/ 3704444 h 4176716"/>
                <a:gd name="connsiteX11" fmla="*/ 1627833 w 2848708"/>
                <a:gd name="connsiteY11" fmla="*/ 3784831 h 4176716"/>
                <a:gd name="connsiteX12" fmla="*/ 1758462 w 2848708"/>
                <a:gd name="connsiteY12" fmla="*/ 3945604 h 4176716"/>
                <a:gd name="connsiteX13" fmla="*/ 1607736 w 2848708"/>
                <a:gd name="connsiteY13" fmla="*/ 4056136 h 4176716"/>
                <a:gd name="connsiteX14" fmla="*/ 1607736 w 2848708"/>
                <a:gd name="connsiteY14" fmla="*/ 4176716 h 4176716"/>
                <a:gd name="connsiteX15" fmla="*/ 1065125 w 2848708"/>
                <a:gd name="connsiteY15" fmla="*/ 4176716 h 4176716"/>
                <a:gd name="connsiteX16" fmla="*/ 1065125 w 2848708"/>
                <a:gd name="connsiteY16" fmla="*/ 4025991 h 4176716"/>
                <a:gd name="connsiteX17" fmla="*/ 864158 w 2848708"/>
                <a:gd name="connsiteY17" fmla="*/ 3995846 h 4176716"/>
                <a:gd name="connsiteX18" fmla="*/ 1034980 w 2848708"/>
                <a:gd name="connsiteY18" fmla="*/ 3885314 h 4176716"/>
                <a:gd name="connsiteX19" fmla="*/ 834013 w 2848708"/>
                <a:gd name="connsiteY19" fmla="*/ 3814976 h 4176716"/>
                <a:gd name="connsiteX20" fmla="*/ 994787 w 2848708"/>
                <a:gd name="connsiteY20" fmla="*/ 3714492 h 4176716"/>
                <a:gd name="connsiteX21" fmla="*/ 773723 w 2848708"/>
                <a:gd name="connsiteY21" fmla="*/ 3624057 h 4176716"/>
                <a:gd name="connsiteX22" fmla="*/ 1014884 w 2848708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789742 w 2225551"/>
                <a:gd name="connsiteY0" fmla="*/ 3342703 h 4176716"/>
                <a:gd name="connsiteX1" fmla="*/ 779693 w 2225551"/>
                <a:gd name="connsiteY1" fmla="*/ 2759899 h 4176716"/>
                <a:gd name="connsiteX2" fmla="*/ 140965 w 2225551"/>
                <a:gd name="connsiteY2" fmla="*/ 1956031 h 4176716"/>
                <a:gd name="connsiteX3" fmla="*/ 297373 w 2225551"/>
                <a:gd name="connsiteY3" fmla="*/ 344972 h 4176716"/>
                <a:gd name="connsiteX4" fmla="*/ 1925205 w 2225551"/>
                <a:gd name="connsiteY4" fmla="*/ 253437 h 4176716"/>
                <a:gd name="connsiteX5" fmla="*/ 2099447 w 2225551"/>
                <a:gd name="connsiteY5" fmla="*/ 1865595 h 4176716"/>
                <a:gd name="connsiteX6" fmla="*/ 1352449 w 2225551"/>
                <a:gd name="connsiteY6" fmla="*/ 2709657 h 4176716"/>
                <a:gd name="connsiteX7" fmla="*/ 1352449 w 2225551"/>
                <a:gd name="connsiteY7" fmla="*/ 3332655 h 4176716"/>
                <a:gd name="connsiteX8" fmla="*/ 1513223 w 2225551"/>
                <a:gd name="connsiteY8" fmla="*/ 3483380 h 4176716"/>
                <a:gd name="connsiteX9" fmla="*/ 1372546 w 2225551"/>
                <a:gd name="connsiteY9" fmla="*/ 3583864 h 4176716"/>
                <a:gd name="connsiteX10" fmla="*/ 1533320 w 2225551"/>
                <a:gd name="connsiteY10" fmla="*/ 3704444 h 4176716"/>
                <a:gd name="connsiteX11" fmla="*/ 1402691 w 2225551"/>
                <a:gd name="connsiteY11" fmla="*/ 3784831 h 4176716"/>
                <a:gd name="connsiteX12" fmla="*/ 1533320 w 2225551"/>
                <a:gd name="connsiteY12" fmla="*/ 3945604 h 4176716"/>
                <a:gd name="connsiteX13" fmla="*/ 1382594 w 2225551"/>
                <a:gd name="connsiteY13" fmla="*/ 4056136 h 4176716"/>
                <a:gd name="connsiteX14" fmla="*/ 1382594 w 2225551"/>
                <a:gd name="connsiteY14" fmla="*/ 4176716 h 4176716"/>
                <a:gd name="connsiteX15" fmla="*/ 839983 w 2225551"/>
                <a:gd name="connsiteY15" fmla="*/ 4176716 h 4176716"/>
                <a:gd name="connsiteX16" fmla="*/ 839983 w 2225551"/>
                <a:gd name="connsiteY16" fmla="*/ 4025991 h 4176716"/>
                <a:gd name="connsiteX17" fmla="*/ 639016 w 2225551"/>
                <a:gd name="connsiteY17" fmla="*/ 3995846 h 4176716"/>
                <a:gd name="connsiteX18" fmla="*/ 809838 w 2225551"/>
                <a:gd name="connsiteY18" fmla="*/ 3885314 h 4176716"/>
                <a:gd name="connsiteX19" fmla="*/ 608871 w 2225551"/>
                <a:gd name="connsiteY19" fmla="*/ 3814976 h 4176716"/>
                <a:gd name="connsiteX20" fmla="*/ 769645 w 2225551"/>
                <a:gd name="connsiteY20" fmla="*/ 3714492 h 4176716"/>
                <a:gd name="connsiteX21" fmla="*/ 548581 w 2225551"/>
                <a:gd name="connsiteY21" fmla="*/ 3624057 h 4176716"/>
                <a:gd name="connsiteX22" fmla="*/ 789742 w 2225551"/>
                <a:gd name="connsiteY22" fmla="*/ 3342703 h 4176716"/>
                <a:gd name="connsiteX0" fmla="*/ 888075 w 2323884"/>
                <a:gd name="connsiteY0" fmla="*/ 3342703 h 4176716"/>
                <a:gd name="connsiteX1" fmla="*/ 878026 w 2323884"/>
                <a:gd name="connsiteY1" fmla="*/ 2759899 h 4176716"/>
                <a:gd name="connsiteX2" fmla="*/ 239298 w 2323884"/>
                <a:gd name="connsiteY2" fmla="*/ 1956031 h 4176716"/>
                <a:gd name="connsiteX3" fmla="*/ 395706 w 2323884"/>
                <a:gd name="connsiteY3" fmla="*/ 344972 h 4176716"/>
                <a:gd name="connsiteX4" fmla="*/ 2023538 w 2323884"/>
                <a:gd name="connsiteY4" fmla="*/ 253437 h 4176716"/>
                <a:gd name="connsiteX5" fmla="*/ 2197780 w 2323884"/>
                <a:gd name="connsiteY5" fmla="*/ 1865595 h 4176716"/>
                <a:gd name="connsiteX6" fmla="*/ 1450782 w 2323884"/>
                <a:gd name="connsiteY6" fmla="*/ 2709657 h 4176716"/>
                <a:gd name="connsiteX7" fmla="*/ 1450782 w 2323884"/>
                <a:gd name="connsiteY7" fmla="*/ 3332655 h 4176716"/>
                <a:gd name="connsiteX8" fmla="*/ 1611556 w 2323884"/>
                <a:gd name="connsiteY8" fmla="*/ 3483380 h 4176716"/>
                <a:gd name="connsiteX9" fmla="*/ 1470879 w 2323884"/>
                <a:gd name="connsiteY9" fmla="*/ 3583864 h 4176716"/>
                <a:gd name="connsiteX10" fmla="*/ 1631653 w 2323884"/>
                <a:gd name="connsiteY10" fmla="*/ 3704444 h 4176716"/>
                <a:gd name="connsiteX11" fmla="*/ 1501024 w 2323884"/>
                <a:gd name="connsiteY11" fmla="*/ 3784831 h 4176716"/>
                <a:gd name="connsiteX12" fmla="*/ 1631653 w 2323884"/>
                <a:gd name="connsiteY12" fmla="*/ 3945604 h 4176716"/>
                <a:gd name="connsiteX13" fmla="*/ 1480927 w 2323884"/>
                <a:gd name="connsiteY13" fmla="*/ 4056136 h 4176716"/>
                <a:gd name="connsiteX14" fmla="*/ 1480927 w 2323884"/>
                <a:gd name="connsiteY14" fmla="*/ 4176716 h 4176716"/>
                <a:gd name="connsiteX15" fmla="*/ 938316 w 2323884"/>
                <a:gd name="connsiteY15" fmla="*/ 4176716 h 4176716"/>
                <a:gd name="connsiteX16" fmla="*/ 938316 w 2323884"/>
                <a:gd name="connsiteY16" fmla="*/ 4025991 h 4176716"/>
                <a:gd name="connsiteX17" fmla="*/ 737349 w 2323884"/>
                <a:gd name="connsiteY17" fmla="*/ 3995846 h 4176716"/>
                <a:gd name="connsiteX18" fmla="*/ 908171 w 2323884"/>
                <a:gd name="connsiteY18" fmla="*/ 3885314 h 4176716"/>
                <a:gd name="connsiteX19" fmla="*/ 707204 w 2323884"/>
                <a:gd name="connsiteY19" fmla="*/ 3814976 h 4176716"/>
                <a:gd name="connsiteX20" fmla="*/ 867978 w 2323884"/>
                <a:gd name="connsiteY20" fmla="*/ 3714492 h 4176716"/>
                <a:gd name="connsiteX21" fmla="*/ 646914 w 2323884"/>
                <a:gd name="connsiteY21" fmla="*/ 3624057 h 4176716"/>
                <a:gd name="connsiteX22" fmla="*/ 888075 w 2323884"/>
                <a:gd name="connsiteY22" fmla="*/ 3342703 h 4176716"/>
                <a:gd name="connsiteX0" fmla="*/ 789742 w 2225551"/>
                <a:gd name="connsiteY0" fmla="*/ 3495835 h 4329848"/>
                <a:gd name="connsiteX1" fmla="*/ 779693 w 2225551"/>
                <a:gd name="connsiteY1" fmla="*/ 2913031 h 4329848"/>
                <a:gd name="connsiteX2" fmla="*/ 140965 w 2225551"/>
                <a:gd name="connsiteY2" fmla="*/ 2109163 h 4329848"/>
                <a:gd name="connsiteX3" fmla="*/ 297373 w 2225551"/>
                <a:gd name="connsiteY3" fmla="*/ 283766 h 4329848"/>
                <a:gd name="connsiteX4" fmla="*/ 1925205 w 2225551"/>
                <a:gd name="connsiteY4" fmla="*/ 406569 h 4329848"/>
                <a:gd name="connsiteX5" fmla="*/ 2099447 w 2225551"/>
                <a:gd name="connsiteY5" fmla="*/ 2018727 h 4329848"/>
                <a:gd name="connsiteX6" fmla="*/ 1352449 w 2225551"/>
                <a:gd name="connsiteY6" fmla="*/ 2862789 h 4329848"/>
                <a:gd name="connsiteX7" fmla="*/ 1352449 w 2225551"/>
                <a:gd name="connsiteY7" fmla="*/ 3485787 h 4329848"/>
                <a:gd name="connsiteX8" fmla="*/ 1513223 w 2225551"/>
                <a:gd name="connsiteY8" fmla="*/ 3636512 h 4329848"/>
                <a:gd name="connsiteX9" fmla="*/ 1372546 w 2225551"/>
                <a:gd name="connsiteY9" fmla="*/ 3736996 h 4329848"/>
                <a:gd name="connsiteX10" fmla="*/ 1533320 w 2225551"/>
                <a:gd name="connsiteY10" fmla="*/ 3857576 h 4329848"/>
                <a:gd name="connsiteX11" fmla="*/ 1402691 w 2225551"/>
                <a:gd name="connsiteY11" fmla="*/ 3937963 h 4329848"/>
                <a:gd name="connsiteX12" fmla="*/ 1533320 w 2225551"/>
                <a:gd name="connsiteY12" fmla="*/ 4098736 h 4329848"/>
                <a:gd name="connsiteX13" fmla="*/ 1382594 w 2225551"/>
                <a:gd name="connsiteY13" fmla="*/ 4209268 h 4329848"/>
                <a:gd name="connsiteX14" fmla="*/ 1382594 w 2225551"/>
                <a:gd name="connsiteY14" fmla="*/ 4329848 h 4329848"/>
                <a:gd name="connsiteX15" fmla="*/ 839983 w 2225551"/>
                <a:gd name="connsiteY15" fmla="*/ 4329848 h 4329848"/>
                <a:gd name="connsiteX16" fmla="*/ 839983 w 2225551"/>
                <a:gd name="connsiteY16" fmla="*/ 4179123 h 4329848"/>
                <a:gd name="connsiteX17" fmla="*/ 639016 w 2225551"/>
                <a:gd name="connsiteY17" fmla="*/ 4148978 h 4329848"/>
                <a:gd name="connsiteX18" fmla="*/ 809838 w 2225551"/>
                <a:gd name="connsiteY18" fmla="*/ 4038446 h 4329848"/>
                <a:gd name="connsiteX19" fmla="*/ 608871 w 2225551"/>
                <a:gd name="connsiteY19" fmla="*/ 3968108 h 4329848"/>
                <a:gd name="connsiteX20" fmla="*/ 769645 w 2225551"/>
                <a:gd name="connsiteY20" fmla="*/ 3867624 h 4329848"/>
                <a:gd name="connsiteX21" fmla="*/ 548581 w 2225551"/>
                <a:gd name="connsiteY21" fmla="*/ 3777189 h 4329848"/>
                <a:gd name="connsiteX22" fmla="*/ 789742 w 2225551"/>
                <a:gd name="connsiteY22" fmla="*/ 3495835 h 432984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39807 w 2497151"/>
                <a:gd name="connsiteY12" fmla="*/ 4382734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96261 w 2497151"/>
                <a:gd name="connsiteY19" fmla="*/ 4244561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1066 w 2497151"/>
                <a:gd name="connsiteY19" fmla="*/ 419933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549908"/>
                <a:gd name="connsiteY0" fmla="*/ 3764765 h 4689207"/>
                <a:gd name="connsiteX1" fmla="*/ 1053992 w 2549908"/>
                <a:gd name="connsiteY1" fmla="*/ 3181961 h 4689207"/>
                <a:gd name="connsiteX2" fmla="*/ 415264 w 2549908"/>
                <a:gd name="connsiteY2" fmla="*/ 2378093 h 4689207"/>
                <a:gd name="connsiteX3" fmla="*/ 571672 w 2549908"/>
                <a:gd name="connsiteY3" fmla="*/ 552696 h 4689207"/>
                <a:gd name="connsiteX4" fmla="*/ 2199504 w 2549908"/>
                <a:gd name="connsiteY4" fmla="*/ 675499 h 4689207"/>
                <a:gd name="connsiteX5" fmla="*/ 2373746 w 2549908"/>
                <a:gd name="connsiteY5" fmla="*/ 2287657 h 4689207"/>
                <a:gd name="connsiteX6" fmla="*/ 1626748 w 2549908"/>
                <a:gd name="connsiteY6" fmla="*/ 3131719 h 4689207"/>
                <a:gd name="connsiteX7" fmla="*/ 1483840 w 2549908"/>
                <a:gd name="connsiteY7" fmla="*/ 3754717 h 4689207"/>
                <a:gd name="connsiteX8" fmla="*/ 1704618 w 2549908"/>
                <a:gd name="connsiteY8" fmla="*/ 3882834 h 4689207"/>
                <a:gd name="connsiteX9" fmla="*/ 1609179 w 2549908"/>
                <a:gd name="connsiteY9" fmla="*/ 4043602 h 4689207"/>
                <a:gd name="connsiteX10" fmla="*/ 1724751 w 2549908"/>
                <a:gd name="connsiteY10" fmla="*/ 4171716 h 4689207"/>
                <a:gd name="connsiteX11" fmla="*/ 1654400 w 2549908"/>
                <a:gd name="connsiteY11" fmla="*/ 4267181 h 4689207"/>
                <a:gd name="connsiteX12" fmla="*/ 1739807 w 2549908"/>
                <a:gd name="connsiteY12" fmla="*/ 4382734 h 4689207"/>
                <a:gd name="connsiteX13" fmla="*/ 1656893 w 2549908"/>
                <a:gd name="connsiteY13" fmla="*/ 4478198 h 4689207"/>
                <a:gd name="connsiteX14" fmla="*/ 1656893 w 2549908"/>
                <a:gd name="connsiteY14" fmla="*/ 4598778 h 4689207"/>
                <a:gd name="connsiteX15" fmla="*/ 1114282 w 2549908"/>
                <a:gd name="connsiteY15" fmla="*/ 4598778 h 4689207"/>
                <a:gd name="connsiteX16" fmla="*/ 1114282 w 2549908"/>
                <a:gd name="connsiteY16" fmla="*/ 4448053 h 4689207"/>
                <a:gd name="connsiteX17" fmla="*/ 996217 w 2549908"/>
                <a:gd name="connsiteY17" fmla="*/ 4380224 h 4689207"/>
                <a:gd name="connsiteX18" fmla="*/ 1084137 w 2549908"/>
                <a:gd name="connsiteY18" fmla="*/ 4307376 h 4689207"/>
                <a:gd name="connsiteX19" fmla="*/ 951066 w 2549908"/>
                <a:gd name="connsiteY19" fmla="*/ 4199334 h 4689207"/>
                <a:gd name="connsiteX20" fmla="*/ 1027547 w 2549908"/>
                <a:gd name="connsiteY20" fmla="*/ 4073381 h 4689207"/>
                <a:gd name="connsiteX21" fmla="*/ 973284 w 2549908"/>
                <a:gd name="connsiteY21" fmla="*/ 3936968 h 4689207"/>
                <a:gd name="connsiteX22" fmla="*/ 1206885 w 2549908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34"/>
                <a:gd name="connsiteX1" fmla="*/ 1053992 w 2625716"/>
                <a:gd name="connsiteY1" fmla="*/ 3181961 h 4689234"/>
                <a:gd name="connsiteX2" fmla="*/ 415264 w 2625716"/>
                <a:gd name="connsiteY2" fmla="*/ 2378093 h 4689234"/>
                <a:gd name="connsiteX3" fmla="*/ 571672 w 2625716"/>
                <a:gd name="connsiteY3" fmla="*/ 552696 h 4689234"/>
                <a:gd name="connsiteX4" fmla="*/ 2199504 w 2625716"/>
                <a:gd name="connsiteY4" fmla="*/ 675499 h 4689234"/>
                <a:gd name="connsiteX5" fmla="*/ 2373746 w 2625716"/>
                <a:gd name="connsiteY5" fmla="*/ 2287657 h 4689234"/>
                <a:gd name="connsiteX6" fmla="*/ 1626748 w 2625716"/>
                <a:gd name="connsiteY6" fmla="*/ 3131719 h 4689234"/>
                <a:gd name="connsiteX7" fmla="*/ 1483840 w 2625716"/>
                <a:gd name="connsiteY7" fmla="*/ 3754717 h 4689234"/>
                <a:gd name="connsiteX8" fmla="*/ 1704618 w 2625716"/>
                <a:gd name="connsiteY8" fmla="*/ 3882834 h 4689234"/>
                <a:gd name="connsiteX9" fmla="*/ 1609179 w 2625716"/>
                <a:gd name="connsiteY9" fmla="*/ 4043602 h 4689234"/>
                <a:gd name="connsiteX10" fmla="*/ 1724751 w 2625716"/>
                <a:gd name="connsiteY10" fmla="*/ 4171716 h 4689234"/>
                <a:gd name="connsiteX11" fmla="*/ 1654400 w 2625716"/>
                <a:gd name="connsiteY11" fmla="*/ 4267181 h 4689234"/>
                <a:gd name="connsiteX12" fmla="*/ 1739807 w 2625716"/>
                <a:gd name="connsiteY12" fmla="*/ 4382734 h 4689234"/>
                <a:gd name="connsiteX13" fmla="*/ 1656893 w 2625716"/>
                <a:gd name="connsiteY13" fmla="*/ 4478198 h 4689234"/>
                <a:gd name="connsiteX14" fmla="*/ 1656893 w 2625716"/>
                <a:gd name="connsiteY14" fmla="*/ 4598778 h 4689234"/>
                <a:gd name="connsiteX15" fmla="*/ 911622 w 2625716"/>
                <a:gd name="connsiteY15" fmla="*/ 4598807 h 4689234"/>
                <a:gd name="connsiteX16" fmla="*/ 1114282 w 2625716"/>
                <a:gd name="connsiteY16" fmla="*/ 4448053 h 4689234"/>
                <a:gd name="connsiteX17" fmla="*/ 996217 w 2625716"/>
                <a:gd name="connsiteY17" fmla="*/ 4380224 h 4689234"/>
                <a:gd name="connsiteX18" fmla="*/ 1084137 w 2625716"/>
                <a:gd name="connsiteY18" fmla="*/ 4307376 h 4689234"/>
                <a:gd name="connsiteX19" fmla="*/ 951066 w 2625716"/>
                <a:gd name="connsiteY19" fmla="*/ 4199334 h 4689234"/>
                <a:gd name="connsiteX20" fmla="*/ 1027547 w 2625716"/>
                <a:gd name="connsiteY20" fmla="*/ 4073381 h 4689234"/>
                <a:gd name="connsiteX21" fmla="*/ 973284 w 2625716"/>
                <a:gd name="connsiteY21" fmla="*/ 3936968 h 4689234"/>
                <a:gd name="connsiteX22" fmla="*/ 1206885 w 2625716"/>
                <a:gd name="connsiteY22" fmla="*/ 3764765 h 4689234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11622 w 2625716"/>
                <a:gd name="connsiteY15" fmla="*/ 4598807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73284 w 2625716"/>
                <a:gd name="connsiteY21" fmla="*/ 3936968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96217 w 2625716"/>
                <a:gd name="connsiteY17" fmla="*/ 4380224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73284 w 2625716"/>
                <a:gd name="connsiteY21" fmla="*/ 3936968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22751 w 2625716"/>
                <a:gd name="connsiteY8" fmla="*/ 3871941 h 4739835"/>
                <a:gd name="connsiteX9" fmla="*/ 1627314 w 2625716"/>
                <a:gd name="connsiteY9" fmla="*/ 4007311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27314 w 2625716"/>
                <a:gd name="connsiteY9" fmla="*/ 4007311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86 w 2625716"/>
                <a:gd name="connsiteY13" fmla="*/ 4503584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00421"/>
                <a:gd name="connsiteX1" fmla="*/ 1053992 w 2625716"/>
                <a:gd name="connsiteY1" fmla="*/ 3181961 h 4700421"/>
                <a:gd name="connsiteX2" fmla="*/ 415264 w 2625716"/>
                <a:gd name="connsiteY2" fmla="*/ 2378093 h 4700421"/>
                <a:gd name="connsiteX3" fmla="*/ 571672 w 2625716"/>
                <a:gd name="connsiteY3" fmla="*/ 552696 h 4700421"/>
                <a:gd name="connsiteX4" fmla="*/ 2199504 w 2625716"/>
                <a:gd name="connsiteY4" fmla="*/ 675499 h 4700421"/>
                <a:gd name="connsiteX5" fmla="*/ 2373746 w 2625716"/>
                <a:gd name="connsiteY5" fmla="*/ 2287657 h 4700421"/>
                <a:gd name="connsiteX6" fmla="*/ 1626748 w 2625716"/>
                <a:gd name="connsiteY6" fmla="*/ 3131719 h 4700421"/>
                <a:gd name="connsiteX7" fmla="*/ 1483840 w 2625716"/>
                <a:gd name="connsiteY7" fmla="*/ 3754717 h 4700421"/>
                <a:gd name="connsiteX8" fmla="*/ 1722751 w 2625716"/>
                <a:gd name="connsiteY8" fmla="*/ 3871941 h 4700421"/>
                <a:gd name="connsiteX9" fmla="*/ 1627314 w 2625716"/>
                <a:gd name="connsiteY9" fmla="*/ 4007311 h 4700421"/>
                <a:gd name="connsiteX10" fmla="*/ 1742885 w 2625716"/>
                <a:gd name="connsiteY10" fmla="*/ 4135424 h 4700421"/>
                <a:gd name="connsiteX11" fmla="*/ 1654400 w 2625716"/>
                <a:gd name="connsiteY11" fmla="*/ 4267181 h 4700421"/>
                <a:gd name="connsiteX12" fmla="*/ 1739807 w 2625716"/>
                <a:gd name="connsiteY12" fmla="*/ 4382734 h 4700421"/>
                <a:gd name="connsiteX13" fmla="*/ 1656886 w 2625716"/>
                <a:gd name="connsiteY13" fmla="*/ 4503584 h 4700421"/>
                <a:gd name="connsiteX14" fmla="*/ 1732848 w 2625716"/>
                <a:gd name="connsiteY14" fmla="*/ 4649414 h 4700421"/>
                <a:gd name="connsiteX15" fmla="*/ 1250742 w 2625716"/>
                <a:gd name="connsiteY15" fmla="*/ 4698033 h 4700421"/>
                <a:gd name="connsiteX16" fmla="*/ 962419 w 2625716"/>
                <a:gd name="connsiteY16" fmla="*/ 4635090 h 4700421"/>
                <a:gd name="connsiteX17" fmla="*/ 1041714 w 2625716"/>
                <a:gd name="connsiteY17" fmla="*/ 4502465 h 4700421"/>
                <a:gd name="connsiteX18" fmla="*/ 949050 w 2625716"/>
                <a:gd name="connsiteY18" fmla="*/ 4380225 h 4700421"/>
                <a:gd name="connsiteX19" fmla="*/ 1055109 w 2625716"/>
                <a:gd name="connsiteY19" fmla="*/ 4260198 h 4700421"/>
                <a:gd name="connsiteX20" fmla="*/ 943807 w 2625716"/>
                <a:gd name="connsiteY20" fmla="*/ 4137647 h 4700421"/>
                <a:gd name="connsiteX21" fmla="*/ 1060199 w 2625716"/>
                <a:gd name="connsiteY21" fmla="*/ 4018948 h 4700421"/>
                <a:gd name="connsiteX22" fmla="*/ 958766 w 2625716"/>
                <a:gd name="connsiteY22" fmla="*/ 3882529 h 4700421"/>
                <a:gd name="connsiteX23" fmla="*/ 1206885 w 2625716"/>
                <a:gd name="connsiteY23" fmla="*/ 3764765 h 4700421"/>
                <a:gd name="connsiteX0" fmla="*/ 1206885 w 2625716"/>
                <a:gd name="connsiteY0" fmla="*/ 3764765 h 4708214"/>
                <a:gd name="connsiteX1" fmla="*/ 1053992 w 2625716"/>
                <a:gd name="connsiteY1" fmla="*/ 3181961 h 4708214"/>
                <a:gd name="connsiteX2" fmla="*/ 415264 w 2625716"/>
                <a:gd name="connsiteY2" fmla="*/ 2378093 h 4708214"/>
                <a:gd name="connsiteX3" fmla="*/ 571672 w 2625716"/>
                <a:gd name="connsiteY3" fmla="*/ 552696 h 4708214"/>
                <a:gd name="connsiteX4" fmla="*/ 2199504 w 2625716"/>
                <a:gd name="connsiteY4" fmla="*/ 675499 h 4708214"/>
                <a:gd name="connsiteX5" fmla="*/ 2373746 w 2625716"/>
                <a:gd name="connsiteY5" fmla="*/ 2287657 h 4708214"/>
                <a:gd name="connsiteX6" fmla="*/ 1626748 w 2625716"/>
                <a:gd name="connsiteY6" fmla="*/ 3131719 h 4708214"/>
                <a:gd name="connsiteX7" fmla="*/ 1483840 w 2625716"/>
                <a:gd name="connsiteY7" fmla="*/ 3754717 h 4708214"/>
                <a:gd name="connsiteX8" fmla="*/ 1722751 w 2625716"/>
                <a:gd name="connsiteY8" fmla="*/ 3871941 h 4708214"/>
                <a:gd name="connsiteX9" fmla="*/ 1627314 w 2625716"/>
                <a:gd name="connsiteY9" fmla="*/ 4007311 h 4708214"/>
                <a:gd name="connsiteX10" fmla="*/ 1742885 w 2625716"/>
                <a:gd name="connsiteY10" fmla="*/ 4135424 h 4708214"/>
                <a:gd name="connsiteX11" fmla="*/ 1654400 w 2625716"/>
                <a:gd name="connsiteY11" fmla="*/ 4267181 h 4708214"/>
                <a:gd name="connsiteX12" fmla="*/ 1739807 w 2625716"/>
                <a:gd name="connsiteY12" fmla="*/ 4382734 h 4708214"/>
                <a:gd name="connsiteX13" fmla="*/ 1656886 w 2625716"/>
                <a:gd name="connsiteY13" fmla="*/ 4503584 h 4708214"/>
                <a:gd name="connsiteX14" fmla="*/ 1732848 w 2625716"/>
                <a:gd name="connsiteY14" fmla="*/ 4649414 h 4708214"/>
                <a:gd name="connsiteX15" fmla="*/ 1506359 w 2625716"/>
                <a:gd name="connsiteY15" fmla="*/ 4696184 h 4708214"/>
                <a:gd name="connsiteX16" fmla="*/ 1250742 w 2625716"/>
                <a:gd name="connsiteY16" fmla="*/ 4698033 h 4708214"/>
                <a:gd name="connsiteX17" fmla="*/ 962419 w 2625716"/>
                <a:gd name="connsiteY17" fmla="*/ 4635090 h 4708214"/>
                <a:gd name="connsiteX18" fmla="*/ 1041714 w 2625716"/>
                <a:gd name="connsiteY18" fmla="*/ 4502465 h 4708214"/>
                <a:gd name="connsiteX19" fmla="*/ 949050 w 2625716"/>
                <a:gd name="connsiteY19" fmla="*/ 4380225 h 4708214"/>
                <a:gd name="connsiteX20" fmla="*/ 1055109 w 2625716"/>
                <a:gd name="connsiteY20" fmla="*/ 4260198 h 4708214"/>
                <a:gd name="connsiteX21" fmla="*/ 943807 w 2625716"/>
                <a:gd name="connsiteY21" fmla="*/ 4137647 h 4708214"/>
                <a:gd name="connsiteX22" fmla="*/ 1060199 w 2625716"/>
                <a:gd name="connsiteY22" fmla="*/ 4018948 h 4708214"/>
                <a:gd name="connsiteX23" fmla="*/ 958766 w 2625716"/>
                <a:gd name="connsiteY23" fmla="*/ 3882529 h 4708214"/>
                <a:gd name="connsiteX24" fmla="*/ 1206885 w 2625716"/>
                <a:gd name="connsiteY24" fmla="*/ 3764765 h 4708214"/>
                <a:gd name="connsiteX0" fmla="*/ 1206885 w 2625716"/>
                <a:gd name="connsiteY0" fmla="*/ 3764765 h 4704286"/>
                <a:gd name="connsiteX1" fmla="*/ 1053992 w 2625716"/>
                <a:gd name="connsiteY1" fmla="*/ 3181961 h 4704286"/>
                <a:gd name="connsiteX2" fmla="*/ 415264 w 2625716"/>
                <a:gd name="connsiteY2" fmla="*/ 2378093 h 4704286"/>
                <a:gd name="connsiteX3" fmla="*/ 571672 w 2625716"/>
                <a:gd name="connsiteY3" fmla="*/ 552696 h 4704286"/>
                <a:gd name="connsiteX4" fmla="*/ 2199504 w 2625716"/>
                <a:gd name="connsiteY4" fmla="*/ 675499 h 4704286"/>
                <a:gd name="connsiteX5" fmla="*/ 2373746 w 2625716"/>
                <a:gd name="connsiteY5" fmla="*/ 2287657 h 4704286"/>
                <a:gd name="connsiteX6" fmla="*/ 1626748 w 2625716"/>
                <a:gd name="connsiteY6" fmla="*/ 3131719 h 4704286"/>
                <a:gd name="connsiteX7" fmla="*/ 1483840 w 2625716"/>
                <a:gd name="connsiteY7" fmla="*/ 3754717 h 4704286"/>
                <a:gd name="connsiteX8" fmla="*/ 1722751 w 2625716"/>
                <a:gd name="connsiteY8" fmla="*/ 3871941 h 4704286"/>
                <a:gd name="connsiteX9" fmla="*/ 1627314 w 2625716"/>
                <a:gd name="connsiteY9" fmla="*/ 4007311 h 4704286"/>
                <a:gd name="connsiteX10" fmla="*/ 1742885 w 2625716"/>
                <a:gd name="connsiteY10" fmla="*/ 4135424 h 4704286"/>
                <a:gd name="connsiteX11" fmla="*/ 1654400 w 2625716"/>
                <a:gd name="connsiteY11" fmla="*/ 4267181 h 4704286"/>
                <a:gd name="connsiteX12" fmla="*/ 1739807 w 2625716"/>
                <a:gd name="connsiteY12" fmla="*/ 4382734 h 4704286"/>
                <a:gd name="connsiteX13" fmla="*/ 1656886 w 2625716"/>
                <a:gd name="connsiteY13" fmla="*/ 4503584 h 4704286"/>
                <a:gd name="connsiteX14" fmla="*/ 1732848 w 2625716"/>
                <a:gd name="connsiteY14" fmla="*/ 4649414 h 4704286"/>
                <a:gd name="connsiteX15" fmla="*/ 1506359 w 2625716"/>
                <a:gd name="connsiteY15" fmla="*/ 4696184 h 4704286"/>
                <a:gd name="connsiteX16" fmla="*/ 1250742 w 2625716"/>
                <a:gd name="connsiteY16" fmla="*/ 4698033 h 4704286"/>
                <a:gd name="connsiteX17" fmla="*/ 1110921 w 2625716"/>
                <a:gd name="connsiteY17" fmla="*/ 4689628 h 4704286"/>
                <a:gd name="connsiteX18" fmla="*/ 962419 w 2625716"/>
                <a:gd name="connsiteY18" fmla="*/ 4635090 h 4704286"/>
                <a:gd name="connsiteX19" fmla="*/ 1041714 w 2625716"/>
                <a:gd name="connsiteY19" fmla="*/ 4502465 h 4704286"/>
                <a:gd name="connsiteX20" fmla="*/ 949050 w 2625716"/>
                <a:gd name="connsiteY20" fmla="*/ 4380225 h 4704286"/>
                <a:gd name="connsiteX21" fmla="*/ 1055109 w 2625716"/>
                <a:gd name="connsiteY21" fmla="*/ 4260198 h 4704286"/>
                <a:gd name="connsiteX22" fmla="*/ 943807 w 2625716"/>
                <a:gd name="connsiteY22" fmla="*/ 4137647 h 4704286"/>
                <a:gd name="connsiteX23" fmla="*/ 1060199 w 2625716"/>
                <a:gd name="connsiteY23" fmla="*/ 4018948 h 4704286"/>
                <a:gd name="connsiteX24" fmla="*/ 958766 w 2625716"/>
                <a:gd name="connsiteY24" fmla="*/ 3882529 h 4704286"/>
                <a:gd name="connsiteX25" fmla="*/ 1206885 w 2625716"/>
                <a:gd name="connsiteY25" fmla="*/ 3764765 h 4704286"/>
                <a:gd name="connsiteX0" fmla="*/ 1206885 w 2625716"/>
                <a:gd name="connsiteY0" fmla="*/ 3764765 h 4852392"/>
                <a:gd name="connsiteX1" fmla="*/ 1053992 w 2625716"/>
                <a:gd name="connsiteY1" fmla="*/ 3181961 h 4852392"/>
                <a:gd name="connsiteX2" fmla="*/ 415264 w 2625716"/>
                <a:gd name="connsiteY2" fmla="*/ 2378093 h 4852392"/>
                <a:gd name="connsiteX3" fmla="*/ 571672 w 2625716"/>
                <a:gd name="connsiteY3" fmla="*/ 552696 h 4852392"/>
                <a:gd name="connsiteX4" fmla="*/ 2199504 w 2625716"/>
                <a:gd name="connsiteY4" fmla="*/ 675499 h 4852392"/>
                <a:gd name="connsiteX5" fmla="*/ 2373746 w 2625716"/>
                <a:gd name="connsiteY5" fmla="*/ 2287657 h 4852392"/>
                <a:gd name="connsiteX6" fmla="*/ 1626748 w 2625716"/>
                <a:gd name="connsiteY6" fmla="*/ 3131719 h 4852392"/>
                <a:gd name="connsiteX7" fmla="*/ 1483840 w 2625716"/>
                <a:gd name="connsiteY7" fmla="*/ 3754717 h 4852392"/>
                <a:gd name="connsiteX8" fmla="*/ 1722751 w 2625716"/>
                <a:gd name="connsiteY8" fmla="*/ 3871941 h 4852392"/>
                <a:gd name="connsiteX9" fmla="*/ 1627314 w 2625716"/>
                <a:gd name="connsiteY9" fmla="*/ 4007311 h 4852392"/>
                <a:gd name="connsiteX10" fmla="*/ 1742885 w 2625716"/>
                <a:gd name="connsiteY10" fmla="*/ 4135424 h 4852392"/>
                <a:gd name="connsiteX11" fmla="*/ 1654400 w 2625716"/>
                <a:gd name="connsiteY11" fmla="*/ 4267181 h 4852392"/>
                <a:gd name="connsiteX12" fmla="*/ 1739807 w 2625716"/>
                <a:gd name="connsiteY12" fmla="*/ 4382734 h 4852392"/>
                <a:gd name="connsiteX13" fmla="*/ 1656886 w 2625716"/>
                <a:gd name="connsiteY13" fmla="*/ 4503584 h 4852392"/>
                <a:gd name="connsiteX14" fmla="*/ 1732848 w 2625716"/>
                <a:gd name="connsiteY14" fmla="*/ 4649414 h 4852392"/>
                <a:gd name="connsiteX15" fmla="*/ 1506359 w 2625716"/>
                <a:gd name="connsiteY15" fmla="*/ 4696184 h 4852392"/>
                <a:gd name="connsiteX16" fmla="*/ 1324312 w 2625716"/>
                <a:gd name="connsiteY16" fmla="*/ 4851298 h 4852392"/>
                <a:gd name="connsiteX17" fmla="*/ 1110921 w 2625716"/>
                <a:gd name="connsiteY17" fmla="*/ 4689628 h 4852392"/>
                <a:gd name="connsiteX18" fmla="*/ 962419 w 2625716"/>
                <a:gd name="connsiteY18" fmla="*/ 4635090 h 4852392"/>
                <a:gd name="connsiteX19" fmla="*/ 1041714 w 2625716"/>
                <a:gd name="connsiteY19" fmla="*/ 4502465 h 4852392"/>
                <a:gd name="connsiteX20" fmla="*/ 949050 w 2625716"/>
                <a:gd name="connsiteY20" fmla="*/ 4380225 h 4852392"/>
                <a:gd name="connsiteX21" fmla="*/ 1055109 w 2625716"/>
                <a:gd name="connsiteY21" fmla="*/ 4260198 h 4852392"/>
                <a:gd name="connsiteX22" fmla="*/ 943807 w 2625716"/>
                <a:gd name="connsiteY22" fmla="*/ 4137647 h 4852392"/>
                <a:gd name="connsiteX23" fmla="*/ 1060199 w 2625716"/>
                <a:gd name="connsiteY23" fmla="*/ 4018948 h 4852392"/>
                <a:gd name="connsiteX24" fmla="*/ 958766 w 2625716"/>
                <a:gd name="connsiteY24" fmla="*/ 3882529 h 4852392"/>
                <a:gd name="connsiteX25" fmla="*/ 1206885 w 2625716"/>
                <a:gd name="connsiteY25" fmla="*/ 3764765 h 4852392"/>
                <a:gd name="connsiteX0" fmla="*/ 1206885 w 2625716"/>
                <a:gd name="connsiteY0" fmla="*/ 3764765 h 4855429"/>
                <a:gd name="connsiteX1" fmla="*/ 1053992 w 2625716"/>
                <a:gd name="connsiteY1" fmla="*/ 3181961 h 4855429"/>
                <a:gd name="connsiteX2" fmla="*/ 415264 w 2625716"/>
                <a:gd name="connsiteY2" fmla="*/ 2378093 h 4855429"/>
                <a:gd name="connsiteX3" fmla="*/ 571672 w 2625716"/>
                <a:gd name="connsiteY3" fmla="*/ 552696 h 4855429"/>
                <a:gd name="connsiteX4" fmla="*/ 2199504 w 2625716"/>
                <a:gd name="connsiteY4" fmla="*/ 675499 h 4855429"/>
                <a:gd name="connsiteX5" fmla="*/ 2373746 w 2625716"/>
                <a:gd name="connsiteY5" fmla="*/ 2287657 h 4855429"/>
                <a:gd name="connsiteX6" fmla="*/ 1626748 w 2625716"/>
                <a:gd name="connsiteY6" fmla="*/ 3131719 h 4855429"/>
                <a:gd name="connsiteX7" fmla="*/ 1483840 w 2625716"/>
                <a:gd name="connsiteY7" fmla="*/ 3754717 h 4855429"/>
                <a:gd name="connsiteX8" fmla="*/ 1722751 w 2625716"/>
                <a:gd name="connsiteY8" fmla="*/ 3871941 h 4855429"/>
                <a:gd name="connsiteX9" fmla="*/ 1627314 w 2625716"/>
                <a:gd name="connsiteY9" fmla="*/ 4007311 h 4855429"/>
                <a:gd name="connsiteX10" fmla="*/ 1742885 w 2625716"/>
                <a:gd name="connsiteY10" fmla="*/ 4135424 h 4855429"/>
                <a:gd name="connsiteX11" fmla="*/ 1654400 w 2625716"/>
                <a:gd name="connsiteY11" fmla="*/ 4267181 h 4855429"/>
                <a:gd name="connsiteX12" fmla="*/ 1739807 w 2625716"/>
                <a:gd name="connsiteY12" fmla="*/ 4382734 h 4855429"/>
                <a:gd name="connsiteX13" fmla="*/ 1656886 w 2625716"/>
                <a:gd name="connsiteY13" fmla="*/ 4503584 h 4855429"/>
                <a:gd name="connsiteX14" fmla="*/ 1732848 w 2625716"/>
                <a:gd name="connsiteY14" fmla="*/ 4649414 h 4855429"/>
                <a:gd name="connsiteX15" fmla="*/ 1506359 w 2625716"/>
                <a:gd name="connsiteY15" fmla="*/ 4696184 h 4855429"/>
                <a:gd name="connsiteX16" fmla="*/ 1324312 w 2625716"/>
                <a:gd name="connsiteY16" fmla="*/ 4851298 h 4855429"/>
                <a:gd name="connsiteX17" fmla="*/ 1171301 w 2625716"/>
                <a:gd name="connsiteY17" fmla="*/ 4720967 h 4855429"/>
                <a:gd name="connsiteX18" fmla="*/ 962419 w 2625716"/>
                <a:gd name="connsiteY18" fmla="*/ 4635090 h 4855429"/>
                <a:gd name="connsiteX19" fmla="*/ 1041714 w 2625716"/>
                <a:gd name="connsiteY19" fmla="*/ 4502465 h 4855429"/>
                <a:gd name="connsiteX20" fmla="*/ 949050 w 2625716"/>
                <a:gd name="connsiteY20" fmla="*/ 4380225 h 4855429"/>
                <a:gd name="connsiteX21" fmla="*/ 1055109 w 2625716"/>
                <a:gd name="connsiteY21" fmla="*/ 4260198 h 4855429"/>
                <a:gd name="connsiteX22" fmla="*/ 943807 w 2625716"/>
                <a:gd name="connsiteY22" fmla="*/ 4137647 h 4855429"/>
                <a:gd name="connsiteX23" fmla="*/ 1060199 w 2625716"/>
                <a:gd name="connsiteY23" fmla="*/ 4018948 h 4855429"/>
                <a:gd name="connsiteX24" fmla="*/ 958766 w 2625716"/>
                <a:gd name="connsiteY24" fmla="*/ 3882529 h 4855429"/>
                <a:gd name="connsiteX25" fmla="*/ 1206885 w 2625716"/>
                <a:gd name="connsiteY25" fmla="*/ 3764765 h 4855429"/>
                <a:gd name="connsiteX0" fmla="*/ 1206885 w 2625716"/>
                <a:gd name="connsiteY0" fmla="*/ 3764765 h 4864308"/>
                <a:gd name="connsiteX1" fmla="*/ 1053992 w 2625716"/>
                <a:gd name="connsiteY1" fmla="*/ 3181961 h 4864308"/>
                <a:gd name="connsiteX2" fmla="*/ 415264 w 2625716"/>
                <a:gd name="connsiteY2" fmla="*/ 2378093 h 4864308"/>
                <a:gd name="connsiteX3" fmla="*/ 571672 w 2625716"/>
                <a:gd name="connsiteY3" fmla="*/ 552696 h 4864308"/>
                <a:gd name="connsiteX4" fmla="*/ 2199504 w 2625716"/>
                <a:gd name="connsiteY4" fmla="*/ 675499 h 4864308"/>
                <a:gd name="connsiteX5" fmla="*/ 2373746 w 2625716"/>
                <a:gd name="connsiteY5" fmla="*/ 2287657 h 4864308"/>
                <a:gd name="connsiteX6" fmla="*/ 1626748 w 2625716"/>
                <a:gd name="connsiteY6" fmla="*/ 3131719 h 4864308"/>
                <a:gd name="connsiteX7" fmla="*/ 1483840 w 2625716"/>
                <a:gd name="connsiteY7" fmla="*/ 3754717 h 4864308"/>
                <a:gd name="connsiteX8" fmla="*/ 1722751 w 2625716"/>
                <a:gd name="connsiteY8" fmla="*/ 3871941 h 4864308"/>
                <a:gd name="connsiteX9" fmla="*/ 1627314 w 2625716"/>
                <a:gd name="connsiteY9" fmla="*/ 4007311 h 4864308"/>
                <a:gd name="connsiteX10" fmla="*/ 1742885 w 2625716"/>
                <a:gd name="connsiteY10" fmla="*/ 4135424 h 4864308"/>
                <a:gd name="connsiteX11" fmla="*/ 1654400 w 2625716"/>
                <a:gd name="connsiteY11" fmla="*/ 4267181 h 4864308"/>
                <a:gd name="connsiteX12" fmla="*/ 1739807 w 2625716"/>
                <a:gd name="connsiteY12" fmla="*/ 4382734 h 4864308"/>
                <a:gd name="connsiteX13" fmla="*/ 1656886 w 2625716"/>
                <a:gd name="connsiteY13" fmla="*/ 4503584 h 4864308"/>
                <a:gd name="connsiteX14" fmla="*/ 1732848 w 2625716"/>
                <a:gd name="connsiteY14" fmla="*/ 4649414 h 4864308"/>
                <a:gd name="connsiteX15" fmla="*/ 1506359 w 2625716"/>
                <a:gd name="connsiteY15" fmla="*/ 4696184 h 4864308"/>
                <a:gd name="connsiteX16" fmla="*/ 1324312 w 2625716"/>
                <a:gd name="connsiteY16" fmla="*/ 4851298 h 4864308"/>
                <a:gd name="connsiteX17" fmla="*/ 1171301 w 2625716"/>
                <a:gd name="connsiteY17" fmla="*/ 4720967 h 4864308"/>
                <a:gd name="connsiteX18" fmla="*/ 962419 w 2625716"/>
                <a:gd name="connsiteY18" fmla="*/ 4635090 h 4864308"/>
                <a:gd name="connsiteX19" fmla="*/ 1041714 w 2625716"/>
                <a:gd name="connsiteY19" fmla="*/ 4502465 h 4864308"/>
                <a:gd name="connsiteX20" fmla="*/ 949050 w 2625716"/>
                <a:gd name="connsiteY20" fmla="*/ 4380225 h 4864308"/>
                <a:gd name="connsiteX21" fmla="*/ 1055109 w 2625716"/>
                <a:gd name="connsiteY21" fmla="*/ 4260198 h 4864308"/>
                <a:gd name="connsiteX22" fmla="*/ 943807 w 2625716"/>
                <a:gd name="connsiteY22" fmla="*/ 4137647 h 4864308"/>
                <a:gd name="connsiteX23" fmla="*/ 1060199 w 2625716"/>
                <a:gd name="connsiteY23" fmla="*/ 4018948 h 4864308"/>
                <a:gd name="connsiteX24" fmla="*/ 958766 w 2625716"/>
                <a:gd name="connsiteY24" fmla="*/ 3882529 h 4864308"/>
                <a:gd name="connsiteX25" fmla="*/ 1206885 w 2625716"/>
                <a:gd name="connsiteY25" fmla="*/ 3764765 h 48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25716" h="4864308">
                  <a:moveTo>
                    <a:pt x="1206885" y="3764765"/>
                  </a:moveTo>
                  <a:cubicBezTo>
                    <a:pt x="1203535" y="3570497"/>
                    <a:pt x="1185929" y="3413073"/>
                    <a:pt x="1053992" y="3181961"/>
                  </a:cubicBezTo>
                  <a:cubicBezTo>
                    <a:pt x="922055" y="2950849"/>
                    <a:pt x="749346" y="2893517"/>
                    <a:pt x="415264" y="2378093"/>
                  </a:cubicBezTo>
                  <a:cubicBezTo>
                    <a:pt x="81182" y="1862669"/>
                    <a:pt x="0" y="1105392"/>
                    <a:pt x="571672" y="552696"/>
                  </a:cubicBezTo>
                  <a:cubicBezTo>
                    <a:pt x="1143344" y="0"/>
                    <a:pt x="1902457" y="314572"/>
                    <a:pt x="2199504" y="675499"/>
                  </a:cubicBezTo>
                  <a:cubicBezTo>
                    <a:pt x="2496551" y="1036426"/>
                    <a:pt x="2625716" y="1863875"/>
                    <a:pt x="2373746" y="2287657"/>
                  </a:cubicBezTo>
                  <a:cubicBezTo>
                    <a:pt x="2121776" y="2711439"/>
                    <a:pt x="1775066" y="2887209"/>
                    <a:pt x="1626748" y="3131719"/>
                  </a:cubicBezTo>
                  <a:cubicBezTo>
                    <a:pt x="1478430" y="3376229"/>
                    <a:pt x="1483840" y="3547051"/>
                    <a:pt x="1483840" y="3754717"/>
                  </a:cubicBezTo>
                  <a:lnTo>
                    <a:pt x="1722751" y="3871941"/>
                  </a:lnTo>
                  <a:lnTo>
                    <a:pt x="1627314" y="4007311"/>
                  </a:lnTo>
                  <a:lnTo>
                    <a:pt x="1742885" y="4135424"/>
                  </a:lnTo>
                  <a:lnTo>
                    <a:pt x="1654400" y="4267181"/>
                  </a:lnTo>
                  <a:lnTo>
                    <a:pt x="1739807" y="4382734"/>
                  </a:lnTo>
                  <a:lnTo>
                    <a:pt x="1656886" y="4503584"/>
                  </a:lnTo>
                  <a:lnTo>
                    <a:pt x="1732848" y="4649414"/>
                  </a:lnTo>
                  <a:cubicBezTo>
                    <a:pt x="1707760" y="4681514"/>
                    <a:pt x="1574448" y="4662537"/>
                    <a:pt x="1506359" y="4696184"/>
                  </a:cubicBezTo>
                  <a:cubicBezTo>
                    <a:pt x="1438270" y="4729831"/>
                    <a:pt x="1501620" y="4864308"/>
                    <a:pt x="1324312" y="4851298"/>
                  </a:cubicBezTo>
                  <a:cubicBezTo>
                    <a:pt x="1147004" y="4838288"/>
                    <a:pt x="1231616" y="4757002"/>
                    <a:pt x="1171301" y="4720967"/>
                  </a:cubicBezTo>
                  <a:cubicBezTo>
                    <a:pt x="1110986" y="4684932"/>
                    <a:pt x="973953" y="4666284"/>
                    <a:pt x="962419" y="4635090"/>
                  </a:cubicBezTo>
                  <a:lnTo>
                    <a:pt x="1041714" y="4502465"/>
                  </a:lnTo>
                  <a:lnTo>
                    <a:pt x="949050" y="4380225"/>
                  </a:lnTo>
                  <a:lnTo>
                    <a:pt x="1055109" y="4260198"/>
                  </a:lnTo>
                  <a:lnTo>
                    <a:pt x="943807" y="4137647"/>
                  </a:lnTo>
                  <a:lnTo>
                    <a:pt x="1060199" y="4018948"/>
                  </a:lnTo>
                  <a:lnTo>
                    <a:pt x="958766" y="3882529"/>
                  </a:lnTo>
                  <a:lnTo>
                    <a:pt x="1206885" y="3764765"/>
                  </a:ln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100"/>
            <p:cNvSpPr/>
            <p:nvPr/>
          </p:nvSpPr>
          <p:spPr bwMode="gray">
            <a:xfrm>
              <a:off x="3634320" y="3707248"/>
              <a:ext cx="143138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101"/>
            <p:cNvSpPr/>
            <p:nvPr/>
          </p:nvSpPr>
          <p:spPr bwMode="gray">
            <a:xfrm>
              <a:off x="3649655" y="3781833"/>
              <a:ext cx="133694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102"/>
            <p:cNvSpPr/>
            <p:nvPr/>
          </p:nvSpPr>
          <p:spPr bwMode="gray">
            <a:xfrm>
              <a:off x="3650266" y="3838125"/>
              <a:ext cx="141107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103"/>
            <p:cNvSpPr/>
            <p:nvPr/>
          </p:nvSpPr>
          <p:spPr bwMode="gray">
            <a:xfrm>
              <a:off x="3508887" y="2782295"/>
              <a:ext cx="403220" cy="841776"/>
            </a:xfrm>
            <a:custGeom>
              <a:avLst/>
              <a:gdLst>
                <a:gd name="connsiteX0" fmla="*/ 248444 w 492522"/>
                <a:gd name="connsiteY0" fmla="*/ 880269 h 881460"/>
                <a:gd name="connsiteX1" fmla="*/ 207963 w 492522"/>
                <a:gd name="connsiteY1" fmla="*/ 601663 h 881460"/>
                <a:gd name="connsiteX2" fmla="*/ 15081 w 492522"/>
                <a:gd name="connsiteY2" fmla="*/ 273050 h 881460"/>
                <a:gd name="connsiteX3" fmla="*/ 117475 w 492522"/>
                <a:gd name="connsiteY3" fmla="*/ 53975 h 881460"/>
                <a:gd name="connsiteX4" fmla="*/ 319881 w 492522"/>
                <a:gd name="connsiteY4" fmla="*/ 161131 h 881460"/>
                <a:gd name="connsiteX5" fmla="*/ 203200 w 492522"/>
                <a:gd name="connsiteY5" fmla="*/ 306388 h 881460"/>
                <a:gd name="connsiteX6" fmla="*/ 184150 w 492522"/>
                <a:gd name="connsiteY6" fmla="*/ 120650 h 881460"/>
                <a:gd name="connsiteX7" fmla="*/ 377031 w 492522"/>
                <a:gd name="connsiteY7" fmla="*/ 23019 h 881460"/>
                <a:gd name="connsiteX8" fmla="*/ 474663 w 492522"/>
                <a:gd name="connsiteY8" fmla="*/ 258763 h 881460"/>
                <a:gd name="connsiteX9" fmla="*/ 269875 w 492522"/>
                <a:gd name="connsiteY9" fmla="*/ 608806 h 881460"/>
                <a:gd name="connsiteX10" fmla="*/ 248444 w 492522"/>
                <a:gd name="connsiteY10" fmla="*/ 880269 h 88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2522" h="881460">
                  <a:moveTo>
                    <a:pt x="248444" y="880269"/>
                  </a:moveTo>
                  <a:cubicBezTo>
                    <a:pt x="238125" y="879079"/>
                    <a:pt x="246857" y="702866"/>
                    <a:pt x="207963" y="601663"/>
                  </a:cubicBezTo>
                  <a:cubicBezTo>
                    <a:pt x="169069" y="500460"/>
                    <a:pt x="30162" y="364331"/>
                    <a:pt x="15081" y="273050"/>
                  </a:cubicBezTo>
                  <a:cubicBezTo>
                    <a:pt x="0" y="181769"/>
                    <a:pt x="66675" y="72628"/>
                    <a:pt x="117475" y="53975"/>
                  </a:cubicBezTo>
                  <a:cubicBezTo>
                    <a:pt x="168275" y="35322"/>
                    <a:pt x="305594" y="119062"/>
                    <a:pt x="319881" y="161131"/>
                  </a:cubicBezTo>
                  <a:cubicBezTo>
                    <a:pt x="334168" y="203200"/>
                    <a:pt x="225822" y="313135"/>
                    <a:pt x="203200" y="306388"/>
                  </a:cubicBezTo>
                  <a:cubicBezTo>
                    <a:pt x="180578" y="299641"/>
                    <a:pt x="155178" y="167878"/>
                    <a:pt x="184150" y="120650"/>
                  </a:cubicBezTo>
                  <a:cubicBezTo>
                    <a:pt x="213122" y="73422"/>
                    <a:pt x="328612" y="0"/>
                    <a:pt x="377031" y="23019"/>
                  </a:cubicBezTo>
                  <a:cubicBezTo>
                    <a:pt x="425450" y="46038"/>
                    <a:pt x="492522" y="161132"/>
                    <a:pt x="474663" y="258763"/>
                  </a:cubicBezTo>
                  <a:cubicBezTo>
                    <a:pt x="456804" y="356394"/>
                    <a:pt x="306784" y="505222"/>
                    <a:pt x="269875" y="608806"/>
                  </a:cubicBezTo>
                  <a:cubicBezTo>
                    <a:pt x="232966" y="712390"/>
                    <a:pt x="258763" y="881460"/>
                    <a:pt x="248444" y="880269"/>
                  </a:cubicBez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104"/>
            <p:cNvCxnSpPr/>
            <p:nvPr/>
          </p:nvCxnSpPr>
          <p:spPr bwMode="gray">
            <a:xfrm rot="10800000" flipV="1">
              <a:off x="3130251" y="3014791"/>
              <a:ext cx="143673" cy="651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105"/>
            <p:cNvCxnSpPr/>
            <p:nvPr/>
          </p:nvCxnSpPr>
          <p:spPr bwMode="gray">
            <a:xfrm rot="16200000" flipV="1">
              <a:off x="3267839" y="2368849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06"/>
            <p:cNvCxnSpPr/>
            <p:nvPr/>
          </p:nvCxnSpPr>
          <p:spPr bwMode="gray">
            <a:xfrm rot="10800000">
              <a:off x="3090931" y="2694261"/>
              <a:ext cx="213475" cy="71741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107"/>
            <p:cNvCxnSpPr/>
            <p:nvPr/>
          </p:nvCxnSpPr>
          <p:spPr bwMode="gray">
            <a:xfrm rot="16200000" flipV="1">
              <a:off x="3612322" y="2325658"/>
              <a:ext cx="189834" cy="23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108"/>
            <p:cNvCxnSpPr/>
            <p:nvPr/>
          </p:nvCxnSpPr>
          <p:spPr bwMode="gray">
            <a:xfrm rot="5400000">
              <a:off x="3997289" y="2391260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109"/>
            <p:cNvCxnSpPr/>
            <p:nvPr/>
          </p:nvCxnSpPr>
          <p:spPr bwMode="gray">
            <a:xfrm>
              <a:off x="4116083" y="2943769"/>
              <a:ext cx="203491" cy="7246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110"/>
            <p:cNvCxnSpPr/>
            <p:nvPr/>
          </p:nvCxnSpPr>
          <p:spPr bwMode="gray">
            <a:xfrm flipV="1">
              <a:off x="4092992" y="2696399"/>
              <a:ext cx="236043" cy="3075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Freeform 102"/>
          <p:cNvSpPr>
            <a:spLocks/>
          </p:cNvSpPr>
          <p:nvPr/>
        </p:nvSpPr>
        <p:spPr bwMode="invGray">
          <a:xfrm>
            <a:off x="6143636" y="2000240"/>
            <a:ext cx="914737" cy="757555"/>
          </a:xfrm>
          <a:custGeom>
            <a:avLst/>
            <a:gdLst/>
            <a:ahLst/>
            <a:cxnLst>
              <a:cxn ang="0">
                <a:pos x="2529" y="1601"/>
              </a:cxn>
              <a:cxn ang="0">
                <a:pos x="3456" y="1800"/>
              </a:cxn>
              <a:cxn ang="0">
                <a:pos x="1218" y="2904"/>
              </a:cxn>
              <a:cxn ang="0">
                <a:pos x="2582" y="3078"/>
              </a:cxn>
              <a:cxn ang="0">
                <a:pos x="0" y="5263"/>
              </a:cxn>
              <a:cxn ang="0">
                <a:pos x="4356" y="2880"/>
              </a:cxn>
              <a:cxn ang="0">
                <a:pos x="3866" y="2755"/>
              </a:cxn>
              <a:cxn ang="0">
                <a:pos x="5508" y="1899"/>
              </a:cxn>
              <a:cxn ang="0">
                <a:pos x="4303" y="1564"/>
              </a:cxn>
              <a:cxn ang="0">
                <a:pos x="6355" y="0"/>
              </a:cxn>
              <a:cxn ang="0">
                <a:pos x="2529" y="1601"/>
              </a:cxn>
            </a:cxnLst>
            <a:rect l="0" t="0" r="r" b="b"/>
            <a:pathLst>
              <a:path w="6355" h="5263">
                <a:moveTo>
                  <a:pt x="2529" y="1601"/>
                </a:moveTo>
                <a:lnTo>
                  <a:pt x="3456" y="1800"/>
                </a:lnTo>
                <a:lnTo>
                  <a:pt x="1218" y="2904"/>
                </a:lnTo>
                <a:lnTo>
                  <a:pt x="2582" y="3078"/>
                </a:lnTo>
                <a:lnTo>
                  <a:pt x="0" y="5263"/>
                </a:lnTo>
                <a:lnTo>
                  <a:pt x="4356" y="2880"/>
                </a:lnTo>
                <a:lnTo>
                  <a:pt x="3866" y="2755"/>
                </a:lnTo>
                <a:lnTo>
                  <a:pt x="5508" y="1899"/>
                </a:lnTo>
                <a:lnTo>
                  <a:pt x="4303" y="1564"/>
                </a:lnTo>
                <a:lnTo>
                  <a:pt x="6355" y="0"/>
                </a:lnTo>
                <a:lnTo>
                  <a:pt x="2529" y="1601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196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52CB-19C3-4A3A-994A-21871B0592DB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A5B4F-32E0-4DE0-9C5F-40CC0EEFE0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구역 머리글">
    <p:bg bwMode="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gray"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32"/>
          <p:cNvGrpSpPr/>
          <p:nvPr/>
        </p:nvGrpSpPr>
        <p:grpSpPr bwMode="gray">
          <a:xfrm>
            <a:off x="438150" y="3127248"/>
            <a:ext cx="550696" cy="610876"/>
            <a:chOff x="457200" y="859536"/>
            <a:chExt cx="550696" cy="610876"/>
          </a:xfrm>
        </p:grpSpPr>
        <p:grpSp>
          <p:nvGrpSpPr>
            <p:cNvPr id="7" name="Group 10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39" name="Oval 38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ounded Rectangle 40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1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36" name="Oval 35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ounded Rectangle 37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41"/>
          <p:cNvGrpSpPr/>
          <p:nvPr/>
        </p:nvGrpSpPr>
        <p:grpSpPr bwMode="gray">
          <a:xfrm>
            <a:off x="8156448" y="3127248"/>
            <a:ext cx="550696" cy="610876"/>
            <a:chOff x="457200" y="859536"/>
            <a:chExt cx="550696" cy="610876"/>
          </a:xfrm>
        </p:grpSpPr>
        <p:grpSp>
          <p:nvGrpSpPr>
            <p:cNvPr id="27" name="Group 42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48" name="Oval 47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ounded Rectangle 49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43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45" name="Oval 44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ounded Rectangle 46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72" y="5285232"/>
            <a:ext cx="7772400" cy="859536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52CB-19C3-4A3A-994A-21871B0592DB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A5B4F-32E0-4DE0-9C5F-40CC0EEFE054}" type="slidenum">
              <a:rPr lang="en-US" smtClean="0"/>
              <a:t>‹#›</a:t>
            </a:fld>
            <a:endParaRPr lang="en-US"/>
          </a:p>
        </p:txBody>
      </p:sp>
      <p:grpSp>
        <p:nvGrpSpPr>
          <p:cNvPr id="33" name="Group 98"/>
          <p:cNvGrpSpPr/>
          <p:nvPr/>
        </p:nvGrpSpPr>
        <p:grpSpPr bwMode="gray">
          <a:xfrm rot="1221911">
            <a:off x="5016918" y="3740793"/>
            <a:ext cx="748678" cy="1049218"/>
            <a:chOff x="3090931" y="2231917"/>
            <a:chExt cx="1238104" cy="1735114"/>
          </a:xfrm>
          <a:effectLst/>
        </p:grpSpPr>
        <p:sp>
          <p:nvSpPr>
            <p:cNvPr id="8" name="Freeform 60"/>
            <p:cNvSpPr/>
            <p:nvPr/>
          </p:nvSpPr>
          <p:spPr bwMode="gray">
            <a:xfrm>
              <a:off x="3282936" y="2430108"/>
              <a:ext cx="829619" cy="1536923"/>
            </a:xfrm>
            <a:custGeom>
              <a:avLst/>
              <a:gdLst>
                <a:gd name="connsiteX0" fmla="*/ 934497 w 2672862"/>
                <a:gd name="connsiteY0" fmla="*/ 2803490 h 3637503"/>
                <a:gd name="connsiteX1" fmla="*/ 924448 w 2672862"/>
                <a:gd name="connsiteY1" fmla="*/ 2220686 h 3637503"/>
                <a:gd name="connsiteX2" fmla="*/ 0 w 2672862"/>
                <a:gd name="connsiteY2" fmla="*/ 1416818 h 3637503"/>
                <a:gd name="connsiteX3" fmla="*/ 442128 w 2672862"/>
                <a:gd name="connsiteY3" fmla="*/ 20097 h 3637503"/>
                <a:gd name="connsiteX4" fmla="*/ 2069960 w 2672862"/>
                <a:gd name="connsiteY4" fmla="*/ 0 h 3637503"/>
                <a:gd name="connsiteX5" fmla="*/ 2672862 w 2672862"/>
                <a:gd name="connsiteY5" fmla="*/ 1326382 h 3637503"/>
                <a:gd name="connsiteX6" fmla="*/ 1497204 w 2672862"/>
                <a:gd name="connsiteY6" fmla="*/ 2170444 h 3637503"/>
                <a:gd name="connsiteX7" fmla="*/ 1497204 w 2672862"/>
                <a:gd name="connsiteY7" fmla="*/ 2793442 h 3637503"/>
                <a:gd name="connsiteX8" fmla="*/ 1657978 w 2672862"/>
                <a:gd name="connsiteY8" fmla="*/ 2944167 h 3637503"/>
                <a:gd name="connsiteX9" fmla="*/ 1517301 w 2672862"/>
                <a:gd name="connsiteY9" fmla="*/ 3044651 h 3637503"/>
                <a:gd name="connsiteX10" fmla="*/ 1678075 w 2672862"/>
                <a:gd name="connsiteY10" fmla="*/ 3165231 h 3637503"/>
                <a:gd name="connsiteX11" fmla="*/ 1547446 w 2672862"/>
                <a:gd name="connsiteY11" fmla="*/ 3245618 h 3637503"/>
                <a:gd name="connsiteX12" fmla="*/ 1678075 w 2672862"/>
                <a:gd name="connsiteY12" fmla="*/ 3406391 h 3637503"/>
                <a:gd name="connsiteX13" fmla="*/ 1527349 w 2672862"/>
                <a:gd name="connsiteY13" fmla="*/ 3516923 h 3637503"/>
                <a:gd name="connsiteX14" fmla="*/ 1527349 w 2672862"/>
                <a:gd name="connsiteY14" fmla="*/ 3637503 h 3637503"/>
                <a:gd name="connsiteX15" fmla="*/ 984738 w 2672862"/>
                <a:gd name="connsiteY15" fmla="*/ 3637503 h 3637503"/>
                <a:gd name="connsiteX16" fmla="*/ 984738 w 2672862"/>
                <a:gd name="connsiteY16" fmla="*/ 3486778 h 3637503"/>
                <a:gd name="connsiteX17" fmla="*/ 783771 w 2672862"/>
                <a:gd name="connsiteY17" fmla="*/ 3456633 h 3637503"/>
                <a:gd name="connsiteX18" fmla="*/ 954593 w 2672862"/>
                <a:gd name="connsiteY18" fmla="*/ 3346101 h 3637503"/>
                <a:gd name="connsiteX19" fmla="*/ 753626 w 2672862"/>
                <a:gd name="connsiteY19" fmla="*/ 3275763 h 3637503"/>
                <a:gd name="connsiteX20" fmla="*/ 914400 w 2672862"/>
                <a:gd name="connsiteY20" fmla="*/ 3175279 h 3637503"/>
                <a:gd name="connsiteX21" fmla="*/ 693336 w 2672862"/>
                <a:gd name="connsiteY21" fmla="*/ 3084844 h 3637503"/>
                <a:gd name="connsiteX22" fmla="*/ 934497 w 2672862"/>
                <a:gd name="connsiteY22" fmla="*/ 2803490 h 3637503"/>
                <a:gd name="connsiteX0" fmla="*/ 934497 w 2672862"/>
                <a:gd name="connsiteY0" fmla="*/ 3021204 h 3855217"/>
                <a:gd name="connsiteX1" fmla="*/ 924448 w 2672862"/>
                <a:gd name="connsiteY1" fmla="*/ 2438400 h 3855217"/>
                <a:gd name="connsiteX2" fmla="*/ 0 w 2672862"/>
                <a:gd name="connsiteY2" fmla="*/ 1634532 h 3855217"/>
                <a:gd name="connsiteX3" fmla="*/ 442128 w 2672862"/>
                <a:gd name="connsiteY3" fmla="*/ 237811 h 3855217"/>
                <a:gd name="connsiteX4" fmla="*/ 2069960 w 2672862"/>
                <a:gd name="connsiteY4" fmla="*/ 217714 h 3855217"/>
                <a:gd name="connsiteX5" fmla="*/ 2672862 w 2672862"/>
                <a:gd name="connsiteY5" fmla="*/ 1544096 h 3855217"/>
                <a:gd name="connsiteX6" fmla="*/ 1497204 w 2672862"/>
                <a:gd name="connsiteY6" fmla="*/ 2388158 h 3855217"/>
                <a:gd name="connsiteX7" fmla="*/ 1497204 w 2672862"/>
                <a:gd name="connsiteY7" fmla="*/ 3011156 h 3855217"/>
                <a:gd name="connsiteX8" fmla="*/ 1657978 w 2672862"/>
                <a:gd name="connsiteY8" fmla="*/ 3161881 h 3855217"/>
                <a:gd name="connsiteX9" fmla="*/ 1517301 w 2672862"/>
                <a:gd name="connsiteY9" fmla="*/ 3262365 h 3855217"/>
                <a:gd name="connsiteX10" fmla="*/ 1678075 w 2672862"/>
                <a:gd name="connsiteY10" fmla="*/ 3382945 h 3855217"/>
                <a:gd name="connsiteX11" fmla="*/ 1547446 w 2672862"/>
                <a:gd name="connsiteY11" fmla="*/ 3463332 h 3855217"/>
                <a:gd name="connsiteX12" fmla="*/ 1678075 w 2672862"/>
                <a:gd name="connsiteY12" fmla="*/ 3624105 h 3855217"/>
                <a:gd name="connsiteX13" fmla="*/ 1527349 w 2672862"/>
                <a:gd name="connsiteY13" fmla="*/ 3734637 h 3855217"/>
                <a:gd name="connsiteX14" fmla="*/ 1527349 w 2672862"/>
                <a:gd name="connsiteY14" fmla="*/ 3855217 h 3855217"/>
                <a:gd name="connsiteX15" fmla="*/ 984738 w 2672862"/>
                <a:gd name="connsiteY15" fmla="*/ 3855217 h 3855217"/>
                <a:gd name="connsiteX16" fmla="*/ 984738 w 2672862"/>
                <a:gd name="connsiteY16" fmla="*/ 3704492 h 3855217"/>
                <a:gd name="connsiteX17" fmla="*/ 783771 w 2672862"/>
                <a:gd name="connsiteY17" fmla="*/ 3674347 h 3855217"/>
                <a:gd name="connsiteX18" fmla="*/ 954593 w 2672862"/>
                <a:gd name="connsiteY18" fmla="*/ 3563815 h 3855217"/>
                <a:gd name="connsiteX19" fmla="*/ 753626 w 2672862"/>
                <a:gd name="connsiteY19" fmla="*/ 3493477 h 3855217"/>
                <a:gd name="connsiteX20" fmla="*/ 914400 w 2672862"/>
                <a:gd name="connsiteY20" fmla="*/ 3392993 h 3855217"/>
                <a:gd name="connsiteX21" fmla="*/ 693336 w 2672862"/>
                <a:gd name="connsiteY21" fmla="*/ 3302558 h 3855217"/>
                <a:gd name="connsiteX22" fmla="*/ 934497 w 2672862"/>
                <a:gd name="connsiteY22" fmla="*/ 3021204 h 3855217"/>
                <a:gd name="connsiteX0" fmla="*/ 934497 w 2768321"/>
                <a:gd name="connsiteY0" fmla="*/ 3021204 h 3855217"/>
                <a:gd name="connsiteX1" fmla="*/ 924448 w 2768321"/>
                <a:gd name="connsiteY1" fmla="*/ 2438400 h 3855217"/>
                <a:gd name="connsiteX2" fmla="*/ 0 w 2768321"/>
                <a:gd name="connsiteY2" fmla="*/ 1634532 h 3855217"/>
                <a:gd name="connsiteX3" fmla="*/ 442128 w 2768321"/>
                <a:gd name="connsiteY3" fmla="*/ 237811 h 3855217"/>
                <a:gd name="connsiteX4" fmla="*/ 2069960 w 2768321"/>
                <a:gd name="connsiteY4" fmla="*/ 217714 h 3855217"/>
                <a:gd name="connsiteX5" fmla="*/ 2672862 w 2768321"/>
                <a:gd name="connsiteY5" fmla="*/ 1544096 h 3855217"/>
                <a:gd name="connsiteX6" fmla="*/ 1497204 w 2768321"/>
                <a:gd name="connsiteY6" fmla="*/ 2388158 h 3855217"/>
                <a:gd name="connsiteX7" fmla="*/ 1497204 w 2768321"/>
                <a:gd name="connsiteY7" fmla="*/ 3011156 h 3855217"/>
                <a:gd name="connsiteX8" fmla="*/ 1657978 w 2768321"/>
                <a:gd name="connsiteY8" fmla="*/ 3161881 h 3855217"/>
                <a:gd name="connsiteX9" fmla="*/ 1517301 w 2768321"/>
                <a:gd name="connsiteY9" fmla="*/ 3262365 h 3855217"/>
                <a:gd name="connsiteX10" fmla="*/ 1678075 w 2768321"/>
                <a:gd name="connsiteY10" fmla="*/ 3382945 h 3855217"/>
                <a:gd name="connsiteX11" fmla="*/ 1547446 w 2768321"/>
                <a:gd name="connsiteY11" fmla="*/ 3463332 h 3855217"/>
                <a:gd name="connsiteX12" fmla="*/ 1678075 w 2768321"/>
                <a:gd name="connsiteY12" fmla="*/ 3624105 h 3855217"/>
                <a:gd name="connsiteX13" fmla="*/ 1527349 w 2768321"/>
                <a:gd name="connsiteY13" fmla="*/ 3734637 h 3855217"/>
                <a:gd name="connsiteX14" fmla="*/ 1527349 w 2768321"/>
                <a:gd name="connsiteY14" fmla="*/ 3855217 h 3855217"/>
                <a:gd name="connsiteX15" fmla="*/ 984738 w 2768321"/>
                <a:gd name="connsiteY15" fmla="*/ 3855217 h 3855217"/>
                <a:gd name="connsiteX16" fmla="*/ 984738 w 2768321"/>
                <a:gd name="connsiteY16" fmla="*/ 3704492 h 3855217"/>
                <a:gd name="connsiteX17" fmla="*/ 783771 w 2768321"/>
                <a:gd name="connsiteY17" fmla="*/ 3674347 h 3855217"/>
                <a:gd name="connsiteX18" fmla="*/ 954593 w 2768321"/>
                <a:gd name="connsiteY18" fmla="*/ 3563815 h 3855217"/>
                <a:gd name="connsiteX19" fmla="*/ 753626 w 2768321"/>
                <a:gd name="connsiteY19" fmla="*/ 3493477 h 3855217"/>
                <a:gd name="connsiteX20" fmla="*/ 914400 w 2768321"/>
                <a:gd name="connsiteY20" fmla="*/ 3392993 h 3855217"/>
                <a:gd name="connsiteX21" fmla="*/ 693336 w 2768321"/>
                <a:gd name="connsiteY21" fmla="*/ 3302558 h 3855217"/>
                <a:gd name="connsiteX22" fmla="*/ 934497 w 2768321"/>
                <a:gd name="connsiteY22" fmla="*/ 3021204 h 3855217"/>
                <a:gd name="connsiteX0" fmla="*/ 1014884 w 2848708"/>
                <a:gd name="connsiteY0" fmla="*/ 3021204 h 3855217"/>
                <a:gd name="connsiteX1" fmla="*/ 1004835 w 2848708"/>
                <a:gd name="connsiteY1" fmla="*/ 2438400 h 3855217"/>
                <a:gd name="connsiteX2" fmla="*/ 80387 w 2848708"/>
                <a:gd name="connsiteY2" fmla="*/ 1634532 h 3855217"/>
                <a:gd name="connsiteX3" fmla="*/ 522515 w 2848708"/>
                <a:gd name="connsiteY3" fmla="*/ 237811 h 3855217"/>
                <a:gd name="connsiteX4" fmla="*/ 2150347 w 2848708"/>
                <a:gd name="connsiteY4" fmla="*/ 217714 h 3855217"/>
                <a:gd name="connsiteX5" fmla="*/ 2753249 w 2848708"/>
                <a:gd name="connsiteY5" fmla="*/ 1544096 h 3855217"/>
                <a:gd name="connsiteX6" fmla="*/ 1577591 w 2848708"/>
                <a:gd name="connsiteY6" fmla="*/ 2388158 h 3855217"/>
                <a:gd name="connsiteX7" fmla="*/ 1577591 w 2848708"/>
                <a:gd name="connsiteY7" fmla="*/ 3011156 h 3855217"/>
                <a:gd name="connsiteX8" fmla="*/ 1738365 w 2848708"/>
                <a:gd name="connsiteY8" fmla="*/ 3161881 h 3855217"/>
                <a:gd name="connsiteX9" fmla="*/ 1597688 w 2848708"/>
                <a:gd name="connsiteY9" fmla="*/ 3262365 h 3855217"/>
                <a:gd name="connsiteX10" fmla="*/ 1758462 w 2848708"/>
                <a:gd name="connsiteY10" fmla="*/ 3382945 h 3855217"/>
                <a:gd name="connsiteX11" fmla="*/ 1627833 w 2848708"/>
                <a:gd name="connsiteY11" fmla="*/ 3463332 h 3855217"/>
                <a:gd name="connsiteX12" fmla="*/ 1758462 w 2848708"/>
                <a:gd name="connsiteY12" fmla="*/ 3624105 h 3855217"/>
                <a:gd name="connsiteX13" fmla="*/ 1607736 w 2848708"/>
                <a:gd name="connsiteY13" fmla="*/ 3734637 h 3855217"/>
                <a:gd name="connsiteX14" fmla="*/ 1607736 w 2848708"/>
                <a:gd name="connsiteY14" fmla="*/ 3855217 h 3855217"/>
                <a:gd name="connsiteX15" fmla="*/ 1065125 w 2848708"/>
                <a:gd name="connsiteY15" fmla="*/ 3855217 h 3855217"/>
                <a:gd name="connsiteX16" fmla="*/ 1065125 w 2848708"/>
                <a:gd name="connsiteY16" fmla="*/ 3704492 h 3855217"/>
                <a:gd name="connsiteX17" fmla="*/ 864158 w 2848708"/>
                <a:gd name="connsiteY17" fmla="*/ 3674347 h 3855217"/>
                <a:gd name="connsiteX18" fmla="*/ 1034980 w 2848708"/>
                <a:gd name="connsiteY18" fmla="*/ 3563815 h 3855217"/>
                <a:gd name="connsiteX19" fmla="*/ 834013 w 2848708"/>
                <a:gd name="connsiteY19" fmla="*/ 3493477 h 3855217"/>
                <a:gd name="connsiteX20" fmla="*/ 994787 w 2848708"/>
                <a:gd name="connsiteY20" fmla="*/ 3392993 h 3855217"/>
                <a:gd name="connsiteX21" fmla="*/ 773723 w 2848708"/>
                <a:gd name="connsiteY21" fmla="*/ 3302558 h 3855217"/>
                <a:gd name="connsiteX22" fmla="*/ 1014884 w 2848708"/>
                <a:gd name="connsiteY22" fmla="*/ 3021204 h 3855217"/>
                <a:gd name="connsiteX0" fmla="*/ 1014884 w 2848708"/>
                <a:gd name="connsiteY0" fmla="*/ 3233867 h 4067880"/>
                <a:gd name="connsiteX1" fmla="*/ 1004835 w 2848708"/>
                <a:gd name="connsiteY1" fmla="*/ 2651063 h 4067880"/>
                <a:gd name="connsiteX2" fmla="*/ 80387 w 2848708"/>
                <a:gd name="connsiteY2" fmla="*/ 1847195 h 4067880"/>
                <a:gd name="connsiteX3" fmla="*/ 522515 w 2848708"/>
                <a:gd name="connsiteY3" fmla="*/ 236136 h 4067880"/>
                <a:gd name="connsiteX4" fmla="*/ 2150347 w 2848708"/>
                <a:gd name="connsiteY4" fmla="*/ 430377 h 4067880"/>
                <a:gd name="connsiteX5" fmla="*/ 2753249 w 2848708"/>
                <a:gd name="connsiteY5" fmla="*/ 1756759 h 4067880"/>
                <a:gd name="connsiteX6" fmla="*/ 1577591 w 2848708"/>
                <a:gd name="connsiteY6" fmla="*/ 2600821 h 4067880"/>
                <a:gd name="connsiteX7" fmla="*/ 1577591 w 2848708"/>
                <a:gd name="connsiteY7" fmla="*/ 3223819 h 4067880"/>
                <a:gd name="connsiteX8" fmla="*/ 1738365 w 2848708"/>
                <a:gd name="connsiteY8" fmla="*/ 3374544 h 4067880"/>
                <a:gd name="connsiteX9" fmla="*/ 1597688 w 2848708"/>
                <a:gd name="connsiteY9" fmla="*/ 3475028 h 4067880"/>
                <a:gd name="connsiteX10" fmla="*/ 1758462 w 2848708"/>
                <a:gd name="connsiteY10" fmla="*/ 3595608 h 4067880"/>
                <a:gd name="connsiteX11" fmla="*/ 1627833 w 2848708"/>
                <a:gd name="connsiteY11" fmla="*/ 3675995 h 4067880"/>
                <a:gd name="connsiteX12" fmla="*/ 1758462 w 2848708"/>
                <a:gd name="connsiteY12" fmla="*/ 3836768 h 4067880"/>
                <a:gd name="connsiteX13" fmla="*/ 1607736 w 2848708"/>
                <a:gd name="connsiteY13" fmla="*/ 3947300 h 4067880"/>
                <a:gd name="connsiteX14" fmla="*/ 1607736 w 2848708"/>
                <a:gd name="connsiteY14" fmla="*/ 4067880 h 4067880"/>
                <a:gd name="connsiteX15" fmla="*/ 1065125 w 2848708"/>
                <a:gd name="connsiteY15" fmla="*/ 4067880 h 4067880"/>
                <a:gd name="connsiteX16" fmla="*/ 1065125 w 2848708"/>
                <a:gd name="connsiteY16" fmla="*/ 3917155 h 4067880"/>
                <a:gd name="connsiteX17" fmla="*/ 864158 w 2848708"/>
                <a:gd name="connsiteY17" fmla="*/ 3887010 h 4067880"/>
                <a:gd name="connsiteX18" fmla="*/ 1034980 w 2848708"/>
                <a:gd name="connsiteY18" fmla="*/ 3776478 h 4067880"/>
                <a:gd name="connsiteX19" fmla="*/ 834013 w 2848708"/>
                <a:gd name="connsiteY19" fmla="*/ 3706140 h 4067880"/>
                <a:gd name="connsiteX20" fmla="*/ 994787 w 2848708"/>
                <a:gd name="connsiteY20" fmla="*/ 3605656 h 4067880"/>
                <a:gd name="connsiteX21" fmla="*/ 773723 w 2848708"/>
                <a:gd name="connsiteY21" fmla="*/ 3515221 h 4067880"/>
                <a:gd name="connsiteX22" fmla="*/ 1014884 w 2848708"/>
                <a:gd name="connsiteY22" fmla="*/ 3233867 h 4067880"/>
                <a:gd name="connsiteX0" fmla="*/ 1014884 w 2848708"/>
                <a:gd name="connsiteY0" fmla="*/ 3342703 h 4176716"/>
                <a:gd name="connsiteX1" fmla="*/ 1004835 w 2848708"/>
                <a:gd name="connsiteY1" fmla="*/ 2759899 h 4176716"/>
                <a:gd name="connsiteX2" fmla="*/ 80387 w 2848708"/>
                <a:gd name="connsiteY2" fmla="*/ 1956031 h 4176716"/>
                <a:gd name="connsiteX3" fmla="*/ 522515 w 2848708"/>
                <a:gd name="connsiteY3" fmla="*/ 344972 h 4176716"/>
                <a:gd name="connsiteX4" fmla="*/ 2150347 w 2848708"/>
                <a:gd name="connsiteY4" fmla="*/ 253437 h 4176716"/>
                <a:gd name="connsiteX5" fmla="*/ 2753249 w 2848708"/>
                <a:gd name="connsiteY5" fmla="*/ 1865595 h 4176716"/>
                <a:gd name="connsiteX6" fmla="*/ 1577591 w 2848708"/>
                <a:gd name="connsiteY6" fmla="*/ 2709657 h 4176716"/>
                <a:gd name="connsiteX7" fmla="*/ 1577591 w 2848708"/>
                <a:gd name="connsiteY7" fmla="*/ 3332655 h 4176716"/>
                <a:gd name="connsiteX8" fmla="*/ 1738365 w 2848708"/>
                <a:gd name="connsiteY8" fmla="*/ 3483380 h 4176716"/>
                <a:gd name="connsiteX9" fmla="*/ 1597688 w 2848708"/>
                <a:gd name="connsiteY9" fmla="*/ 3583864 h 4176716"/>
                <a:gd name="connsiteX10" fmla="*/ 1758462 w 2848708"/>
                <a:gd name="connsiteY10" fmla="*/ 3704444 h 4176716"/>
                <a:gd name="connsiteX11" fmla="*/ 1627833 w 2848708"/>
                <a:gd name="connsiteY11" fmla="*/ 3784831 h 4176716"/>
                <a:gd name="connsiteX12" fmla="*/ 1758462 w 2848708"/>
                <a:gd name="connsiteY12" fmla="*/ 3945604 h 4176716"/>
                <a:gd name="connsiteX13" fmla="*/ 1607736 w 2848708"/>
                <a:gd name="connsiteY13" fmla="*/ 4056136 h 4176716"/>
                <a:gd name="connsiteX14" fmla="*/ 1607736 w 2848708"/>
                <a:gd name="connsiteY14" fmla="*/ 4176716 h 4176716"/>
                <a:gd name="connsiteX15" fmla="*/ 1065125 w 2848708"/>
                <a:gd name="connsiteY15" fmla="*/ 4176716 h 4176716"/>
                <a:gd name="connsiteX16" fmla="*/ 1065125 w 2848708"/>
                <a:gd name="connsiteY16" fmla="*/ 4025991 h 4176716"/>
                <a:gd name="connsiteX17" fmla="*/ 864158 w 2848708"/>
                <a:gd name="connsiteY17" fmla="*/ 3995846 h 4176716"/>
                <a:gd name="connsiteX18" fmla="*/ 1034980 w 2848708"/>
                <a:gd name="connsiteY18" fmla="*/ 3885314 h 4176716"/>
                <a:gd name="connsiteX19" fmla="*/ 834013 w 2848708"/>
                <a:gd name="connsiteY19" fmla="*/ 3814976 h 4176716"/>
                <a:gd name="connsiteX20" fmla="*/ 994787 w 2848708"/>
                <a:gd name="connsiteY20" fmla="*/ 3714492 h 4176716"/>
                <a:gd name="connsiteX21" fmla="*/ 773723 w 2848708"/>
                <a:gd name="connsiteY21" fmla="*/ 3624057 h 4176716"/>
                <a:gd name="connsiteX22" fmla="*/ 1014884 w 2848708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789742 w 2225551"/>
                <a:gd name="connsiteY0" fmla="*/ 3342703 h 4176716"/>
                <a:gd name="connsiteX1" fmla="*/ 779693 w 2225551"/>
                <a:gd name="connsiteY1" fmla="*/ 2759899 h 4176716"/>
                <a:gd name="connsiteX2" fmla="*/ 140965 w 2225551"/>
                <a:gd name="connsiteY2" fmla="*/ 1956031 h 4176716"/>
                <a:gd name="connsiteX3" fmla="*/ 297373 w 2225551"/>
                <a:gd name="connsiteY3" fmla="*/ 344972 h 4176716"/>
                <a:gd name="connsiteX4" fmla="*/ 1925205 w 2225551"/>
                <a:gd name="connsiteY4" fmla="*/ 253437 h 4176716"/>
                <a:gd name="connsiteX5" fmla="*/ 2099447 w 2225551"/>
                <a:gd name="connsiteY5" fmla="*/ 1865595 h 4176716"/>
                <a:gd name="connsiteX6" fmla="*/ 1352449 w 2225551"/>
                <a:gd name="connsiteY6" fmla="*/ 2709657 h 4176716"/>
                <a:gd name="connsiteX7" fmla="*/ 1352449 w 2225551"/>
                <a:gd name="connsiteY7" fmla="*/ 3332655 h 4176716"/>
                <a:gd name="connsiteX8" fmla="*/ 1513223 w 2225551"/>
                <a:gd name="connsiteY8" fmla="*/ 3483380 h 4176716"/>
                <a:gd name="connsiteX9" fmla="*/ 1372546 w 2225551"/>
                <a:gd name="connsiteY9" fmla="*/ 3583864 h 4176716"/>
                <a:gd name="connsiteX10" fmla="*/ 1533320 w 2225551"/>
                <a:gd name="connsiteY10" fmla="*/ 3704444 h 4176716"/>
                <a:gd name="connsiteX11" fmla="*/ 1402691 w 2225551"/>
                <a:gd name="connsiteY11" fmla="*/ 3784831 h 4176716"/>
                <a:gd name="connsiteX12" fmla="*/ 1533320 w 2225551"/>
                <a:gd name="connsiteY12" fmla="*/ 3945604 h 4176716"/>
                <a:gd name="connsiteX13" fmla="*/ 1382594 w 2225551"/>
                <a:gd name="connsiteY13" fmla="*/ 4056136 h 4176716"/>
                <a:gd name="connsiteX14" fmla="*/ 1382594 w 2225551"/>
                <a:gd name="connsiteY14" fmla="*/ 4176716 h 4176716"/>
                <a:gd name="connsiteX15" fmla="*/ 839983 w 2225551"/>
                <a:gd name="connsiteY15" fmla="*/ 4176716 h 4176716"/>
                <a:gd name="connsiteX16" fmla="*/ 839983 w 2225551"/>
                <a:gd name="connsiteY16" fmla="*/ 4025991 h 4176716"/>
                <a:gd name="connsiteX17" fmla="*/ 639016 w 2225551"/>
                <a:gd name="connsiteY17" fmla="*/ 3995846 h 4176716"/>
                <a:gd name="connsiteX18" fmla="*/ 809838 w 2225551"/>
                <a:gd name="connsiteY18" fmla="*/ 3885314 h 4176716"/>
                <a:gd name="connsiteX19" fmla="*/ 608871 w 2225551"/>
                <a:gd name="connsiteY19" fmla="*/ 3814976 h 4176716"/>
                <a:gd name="connsiteX20" fmla="*/ 769645 w 2225551"/>
                <a:gd name="connsiteY20" fmla="*/ 3714492 h 4176716"/>
                <a:gd name="connsiteX21" fmla="*/ 548581 w 2225551"/>
                <a:gd name="connsiteY21" fmla="*/ 3624057 h 4176716"/>
                <a:gd name="connsiteX22" fmla="*/ 789742 w 2225551"/>
                <a:gd name="connsiteY22" fmla="*/ 3342703 h 4176716"/>
                <a:gd name="connsiteX0" fmla="*/ 888075 w 2323884"/>
                <a:gd name="connsiteY0" fmla="*/ 3342703 h 4176716"/>
                <a:gd name="connsiteX1" fmla="*/ 878026 w 2323884"/>
                <a:gd name="connsiteY1" fmla="*/ 2759899 h 4176716"/>
                <a:gd name="connsiteX2" fmla="*/ 239298 w 2323884"/>
                <a:gd name="connsiteY2" fmla="*/ 1956031 h 4176716"/>
                <a:gd name="connsiteX3" fmla="*/ 395706 w 2323884"/>
                <a:gd name="connsiteY3" fmla="*/ 344972 h 4176716"/>
                <a:gd name="connsiteX4" fmla="*/ 2023538 w 2323884"/>
                <a:gd name="connsiteY4" fmla="*/ 253437 h 4176716"/>
                <a:gd name="connsiteX5" fmla="*/ 2197780 w 2323884"/>
                <a:gd name="connsiteY5" fmla="*/ 1865595 h 4176716"/>
                <a:gd name="connsiteX6" fmla="*/ 1450782 w 2323884"/>
                <a:gd name="connsiteY6" fmla="*/ 2709657 h 4176716"/>
                <a:gd name="connsiteX7" fmla="*/ 1450782 w 2323884"/>
                <a:gd name="connsiteY7" fmla="*/ 3332655 h 4176716"/>
                <a:gd name="connsiteX8" fmla="*/ 1611556 w 2323884"/>
                <a:gd name="connsiteY8" fmla="*/ 3483380 h 4176716"/>
                <a:gd name="connsiteX9" fmla="*/ 1470879 w 2323884"/>
                <a:gd name="connsiteY9" fmla="*/ 3583864 h 4176716"/>
                <a:gd name="connsiteX10" fmla="*/ 1631653 w 2323884"/>
                <a:gd name="connsiteY10" fmla="*/ 3704444 h 4176716"/>
                <a:gd name="connsiteX11" fmla="*/ 1501024 w 2323884"/>
                <a:gd name="connsiteY11" fmla="*/ 3784831 h 4176716"/>
                <a:gd name="connsiteX12" fmla="*/ 1631653 w 2323884"/>
                <a:gd name="connsiteY12" fmla="*/ 3945604 h 4176716"/>
                <a:gd name="connsiteX13" fmla="*/ 1480927 w 2323884"/>
                <a:gd name="connsiteY13" fmla="*/ 4056136 h 4176716"/>
                <a:gd name="connsiteX14" fmla="*/ 1480927 w 2323884"/>
                <a:gd name="connsiteY14" fmla="*/ 4176716 h 4176716"/>
                <a:gd name="connsiteX15" fmla="*/ 938316 w 2323884"/>
                <a:gd name="connsiteY15" fmla="*/ 4176716 h 4176716"/>
                <a:gd name="connsiteX16" fmla="*/ 938316 w 2323884"/>
                <a:gd name="connsiteY16" fmla="*/ 4025991 h 4176716"/>
                <a:gd name="connsiteX17" fmla="*/ 737349 w 2323884"/>
                <a:gd name="connsiteY17" fmla="*/ 3995846 h 4176716"/>
                <a:gd name="connsiteX18" fmla="*/ 908171 w 2323884"/>
                <a:gd name="connsiteY18" fmla="*/ 3885314 h 4176716"/>
                <a:gd name="connsiteX19" fmla="*/ 707204 w 2323884"/>
                <a:gd name="connsiteY19" fmla="*/ 3814976 h 4176716"/>
                <a:gd name="connsiteX20" fmla="*/ 867978 w 2323884"/>
                <a:gd name="connsiteY20" fmla="*/ 3714492 h 4176716"/>
                <a:gd name="connsiteX21" fmla="*/ 646914 w 2323884"/>
                <a:gd name="connsiteY21" fmla="*/ 3624057 h 4176716"/>
                <a:gd name="connsiteX22" fmla="*/ 888075 w 2323884"/>
                <a:gd name="connsiteY22" fmla="*/ 3342703 h 4176716"/>
                <a:gd name="connsiteX0" fmla="*/ 789742 w 2225551"/>
                <a:gd name="connsiteY0" fmla="*/ 3495835 h 4329848"/>
                <a:gd name="connsiteX1" fmla="*/ 779693 w 2225551"/>
                <a:gd name="connsiteY1" fmla="*/ 2913031 h 4329848"/>
                <a:gd name="connsiteX2" fmla="*/ 140965 w 2225551"/>
                <a:gd name="connsiteY2" fmla="*/ 2109163 h 4329848"/>
                <a:gd name="connsiteX3" fmla="*/ 297373 w 2225551"/>
                <a:gd name="connsiteY3" fmla="*/ 283766 h 4329848"/>
                <a:gd name="connsiteX4" fmla="*/ 1925205 w 2225551"/>
                <a:gd name="connsiteY4" fmla="*/ 406569 h 4329848"/>
                <a:gd name="connsiteX5" fmla="*/ 2099447 w 2225551"/>
                <a:gd name="connsiteY5" fmla="*/ 2018727 h 4329848"/>
                <a:gd name="connsiteX6" fmla="*/ 1352449 w 2225551"/>
                <a:gd name="connsiteY6" fmla="*/ 2862789 h 4329848"/>
                <a:gd name="connsiteX7" fmla="*/ 1352449 w 2225551"/>
                <a:gd name="connsiteY7" fmla="*/ 3485787 h 4329848"/>
                <a:gd name="connsiteX8" fmla="*/ 1513223 w 2225551"/>
                <a:gd name="connsiteY8" fmla="*/ 3636512 h 4329848"/>
                <a:gd name="connsiteX9" fmla="*/ 1372546 w 2225551"/>
                <a:gd name="connsiteY9" fmla="*/ 3736996 h 4329848"/>
                <a:gd name="connsiteX10" fmla="*/ 1533320 w 2225551"/>
                <a:gd name="connsiteY10" fmla="*/ 3857576 h 4329848"/>
                <a:gd name="connsiteX11" fmla="*/ 1402691 w 2225551"/>
                <a:gd name="connsiteY11" fmla="*/ 3937963 h 4329848"/>
                <a:gd name="connsiteX12" fmla="*/ 1533320 w 2225551"/>
                <a:gd name="connsiteY12" fmla="*/ 4098736 h 4329848"/>
                <a:gd name="connsiteX13" fmla="*/ 1382594 w 2225551"/>
                <a:gd name="connsiteY13" fmla="*/ 4209268 h 4329848"/>
                <a:gd name="connsiteX14" fmla="*/ 1382594 w 2225551"/>
                <a:gd name="connsiteY14" fmla="*/ 4329848 h 4329848"/>
                <a:gd name="connsiteX15" fmla="*/ 839983 w 2225551"/>
                <a:gd name="connsiteY15" fmla="*/ 4329848 h 4329848"/>
                <a:gd name="connsiteX16" fmla="*/ 839983 w 2225551"/>
                <a:gd name="connsiteY16" fmla="*/ 4179123 h 4329848"/>
                <a:gd name="connsiteX17" fmla="*/ 639016 w 2225551"/>
                <a:gd name="connsiteY17" fmla="*/ 4148978 h 4329848"/>
                <a:gd name="connsiteX18" fmla="*/ 809838 w 2225551"/>
                <a:gd name="connsiteY18" fmla="*/ 4038446 h 4329848"/>
                <a:gd name="connsiteX19" fmla="*/ 608871 w 2225551"/>
                <a:gd name="connsiteY19" fmla="*/ 3968108 h 4329848"/>
                <a:gd name="connsiteX20" fmla="*/ 769645 w 2225551"/>
                <a:gd name="connsiteY20" fmla="*/ 3867624 h 4329848"/>
                <a:gd name="connsiteX21" fmla="*/ 548581 w 2225551"/>
                <a:gd name="connsiteY21" fmla="*/ 3777189 h 4329848"/>
                <a:gd name="connsiteX22" fmla="*/ 789742 w 2225551"/>
                <a:gd name="connsiteY22" fmla="*/ 3495835 h 432984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39807 w 2497151"/>
                <a:gd name="connsiteY12" fmla="*/ 4382734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96261 w 2497151"/>
                <a:gd name="connsiteY19" fmla="*/ 4244561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1066 w 2497151"/>
                <a:gd name="connsiteY19" fmla="*/ 419933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549908"/>
                <a:gd name="connsiteY0" fmla="*/ 3764765 h 4689207"/>
                <a:gd name="connsiteX1" fmla="*/ 1053992 w 2549908"/>
                <a:gd name="connsiteY1" fmla="*/ 3181961 h 4689207"/>
                <a:gd name="connsiteX2" fmla="*/ 415264 w 2549908"/>
                <a:gd name="connsiteY2" fmla="*/ 2378093 h 4689207"/>
                <a:gd name="connsiteX3" fmla="*/ 571672 w 2549908"/>
                <a:gd name="connsiteY3" fmla="*/ 552696 h 4689207"/>
                <a:gd name="connsiteX4" fmla="*/ 2199504 w 2549908"/>
                <a:gd name="connsiteY4" fmla="*/ 675499 h 4689207"/>
                <a:gd name="connsiteX5" fmla="*/ 2373746 w 2549908"/>
                <a:gd name="connsiteY5" fmla="*/ 2287657 h 4689207"/>
                <a:gd name="connsiteX6" fmla="*/ 1626748 w 2549908"/>
                <a:gd name="connsiteY6" fmla="*/ 3131719 h 4689207"/>
                <a:gd name="connsiteX7" fmla="*/ 1483840 w 2549908"/>
                <a:gd name="connsiteY7" fmla="*/ 3754717 h 4689207"/>
                <a:gd name="connsiteX8" fmla="*/ 1704618 w 2549908"/>
                <a:gd name="connsiteY8" fmla="*/ 3882834 h 4689207"/>
                <a:gd name="connsiteX9" fmla="*/ 1609179 w 2549908"/>
                <a:gd name="connsiteY9" fmla="*/ 4043602 h 4689207"/>
                <a:gd name="connsiteX10" fmla="*/ 1724751 w 2549908"/>
                <a:gd name="connsiteY10" fmla="*/ 4171716 h 4689207"/>
                <a:gd name="connsiteX11" fmla="*/ 1654400 w 2549908"/>
                <a:gd name="connsiteY11" fmla="*/ 4267181 h 4689207"/>
                <a:gd name="connsiteX12" fmla="*/ 1739807 w 2549908"/>
                <a:gd name="connsiteY12" fmla="*/ 4382734 h 4689207"/>
                <a:gd name="connsiteX13" fmla="*/ 1656893 w 2549908"/>
                <a:gd name="connsiteY13" fmla="*/ 4478198 h 4689207"/>
                <a:gd name="connsiteX14" fmla="*/ 1656893 w 2549908"/>
                <a:gd name="connsiteY14" fmla="*/ 4598778 h 4689207"/>
                <a:gd name="connsiteX15" fmla="*/ 1114282 w 2549908"/>
                <a:gd name="connsiteY15" fmla="*/ 4598778 h 4689207"/>
                <a:gd name="connsiteX16" fmla="*/ 1114282 w 2549908"/>
                <a:gd name="connsiteY16" fmla="*/ 4448053 h 4689207"/>
                <a:gd name="connsiteX17" fmla="*/ 996217 w 2549908"/>
                <a:gd name="connsiteY17" fmla="*/ 4380224 h 4689207"/>
                <a:gd name="connsiteX18" fmla="*/ 1084137 w 2549908"/>
                <a:gd name="connsiteY18" fmla="*/ 4307376 h 4689207"/>
                <a:gd name="connsiteX19" fmla="*/ 951066 w 2549908"/>
                <a:gd name="connsiteY19" fmla="*/ 4199334 h 4689207"/>
                <a:gd name="connsiteX20" fmla="*/ 1027547 w 2549908"/>
                <a:gd name="connsiteY20" fmla="*/ 4073381 h 4689207"/>
                <a:gd name="connsiteX21" fmla="*/ 973284 w 2549908"/>
                <a:gd name="connsiteY21" fmla="*/ 3936968 h 4689207"/>
                <a:gd name="connsiteX22" fmla="*/ 1206885 w 2549908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34"/>
                <a:gd name="connsiteX1" fmla="*/ 1053992 w 2625716"/>
                <a:gd name="connsiteY1" fmla="*/ 3181961 h 4689234"/>
                <a:gd name="connsiteX2" fmla="*/ 415264 w 2625716"/>
                <a:gd name="connsiteY2" fmla="*/ 2378093 h 4689234"/>
                <a:gd name="connsiteX3" fmla="*/ 571672 w 2625716"/>
                <a:gd name="connsiteY3" fmla="*/ 552696 h 4689234"/>
                <a:gd name="connsiteX4" fmla="*/ 2199504 w 2625716"/>
                <a:gd name="connsiteY4" fmla="*/ 675499 h 4689234"/>
                <a:gd name="connsiteX5" fmla="*/ 2373746 w 2625716"/>
                <a:gd name="connsiteY5" fmla="*/ 2287657 h 4689234"/>
                <a:gd name="connsiteX6" fmla="*/ 1626748 w 2625716"/>
                <a:gd name="connsiteY6" fmla="*/ 3131719 h 4689234"/>
                <a:gd name="connsiteX7" fmla="*/ 1483840 w 2625716"/>
                <a:gd name="connsiteY7" fmla="*/ 3754717 h 4689234"/>
                <a:gd name="connsiteX8" fmla="*/ 1704618 w 2625716"/>
                <a:gd name="connsiteY8" fmla="*/ 3882834 h 4689234"/>
                <a:gd name="connsiteX9" fmla="*/ 1609179 w 2625716"/>
                <a:gd name="connsiteY9" fmla="*/ 4043602 h 4689234"/>
                <a:gd name="connsiteX10" fmla="*/ 1724751 w 2625716"/>
                <a:gd name="connsiteY10" fmla="*/ 4171716 h 4689234"/>
                <a:gd name="connsiteX11" fmla="*/ 1654400 w 2625716"/>
                <a:gd name="connsiteY11" fmla="*/ 4267181 h 4689234"/>
                <a:gd name="connsiteX12" fmla="*/ 1739807 w 2625716"/>
                <a:gd name="connsiteY12" fmla="*/ 4382734 h 4689234"/>
                <a:gd name="connsiteX13" fmla="*/ 1656893 w 2625716"/>
                <a:gd name="connsiteY13" fmla="*/ 4478198 h 4689234"/>
                <a:gd name="connsiteX14" fmla="*/ 1656893 w 2625716"/>
                <a:gd name="connsiteY14" fmla="*/ 4598778 h 4689234"/>
                <a:gd name="connsiteX15" fmla="*/ 911622 w 2625716"/>
                <a:gd name="connsiteY15" fmla="*/ 4598807 h 4689234"/>
                <a:gd name="connsiteX16" fmla="*/ 1114282 w 2625716"/>
                <a:gd name="connsiteY16" fmla="*/ 4448053 h 4689234"/>
                <a:gd name="connsiteX17" fmla="*/ 996217 w 2625716"/>
                <a:gd name="connsiteY17" fmla="*/ 4380224 h 4689234"/>
                <a:gd name="connsiteX18" fmla="*/ 1084137 w 2625716"/>
                <a:gd name="connsiteY18" fmla="*/ 4307376 h 4689234"/>
                <a:gd name="connsiteX19" fmla="*/ 951066 w 2625716"/>
                <a:gd name="connsiteY19" fmla="*/ 4199334 h 4689234"/>
                <a:gd name="connsiteX20" fmla="*/ 1027547 w 2625716"/>
                <a:gd name="connsiteY20" fmla="*/ 4073381 h 4689234"/>
                <a:gd name="connsiteX21" fmla="*/ 973284 w 2625716"/>
                <a:gd name="connsiteY21" fmla="*/ 3936968 h 4689234"/>
                <a:gd name="connsiteX22" fmla="*/ 1206885 w 2625716"/>
                <a:gd name="connsiteY22" fmla="*/ 3764765 h 4689234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11622 w 2625716"/>
                <a:gd name="connsiteY15" fmla="*/ 4598807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73284 w 2625716"/>
                <a:gd name="connsiteY21" fmla="*/ 3936968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96217 w 2625716"/>
                <a:gd name="connsiteY17" fmla="*/ 4380224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73284 w 2625716"/>
                <a:gd name="connsiteY21" fmla="*/ 3936968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22751 w 2625716"/>
                <a:gd name="connsiteY8" fmla="*/ 3871941 h 4739835"/>
                <a:gd name="connsiteX9" fmla="*/ 1627314 w 2625716"/>
                <a:gd name="connsiteY9" fmla="*/ 4007311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27314 w 2625716"/>
                <a:gd name="connsiteY9" fmla="*/ 4007311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86 w 2625716"/>
                <a:gd name="connsiteY13" fmla="*/ 4503584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00421"/>
                <a:gd name="connsiteX1" fmla="*/ 1053992 w 2625716"/>
                <a:gd name="connsiteY1" fmla="*/ 3181961 h 4700421"/>
                <a:gd name="connsiteX2" fmla="*/ 415264 w 2625716"/>
                <a:gd name="connsiteY2" fmla="*/ 2378093 h 4700421"/>
                <a:gd name="connsiteX3" fmla="*/ 571672 w 2625716"/>
                <a:gd name="connsiteY3" fmla="*/ 552696 h 4700421"/>
                <a:gd name="connsiteX4" fmla="*/ 2199504 w 2625716"/>
                <a:gd name="connsiteY4" fmla="*/ 675499 h 4700421"/>
                <a:gd name="connsiteX5" fmla="*/ 2373746 w 2625716"/>
                <a:gd name="connsiteY5" fmla="*/ 2287657 h 4700421"/>
                <a:gd name="connsiteX6" fmla="*/ 1626748 w 2625716"/>
                <a:gd name="connsiteY6" fmla="*/ 3131719 h 4700421"/>
                <a:gd name="connsiteX7" fmla="*/ 1483840 w 2625716"/>
                <a:gd name="connsiteY7" fmla="*/ 3754717 h 4700421"/>
                <a:gd name="connsiteX8" fmla="*/ 1722751 w 2625716"/>
                <a:gd name="connsiteY8" fmla="*/ 3871941 h 4700421"/>
                <a:gd name="connsiteX9" fmla="*/ 1627314 w 2625716"/>
                <a:gd name="connsiteY9" fmla="*/ 4007311 h 4700421"/>
                <a:gd name="connsiteX10" fmla="*/ 1742885 w 2625716"/>
                <a:gd name="connsiteY10" fmla="*/ 4135424 h 4700421"/>
                <a:gd name="connsiteX11" fmla="*/ 1654400 w 2625716"/>
                <a:gd name="connsiteY11" fmla="*/ 4267181 h 4700421"/>
                <a:gd name="connsiteX12" fmla="*/ 1739807 w 2625716"/>
                <a:gd name="connsiteY12" fmla="*/ 4382734 h 4700421"/>
                <a:gd name="connsiteX13" fmla="*/ 1656886 w 2625716"/>
                <a:gd name="connsiteY13" fmla="*/ 4503584 h 4700421"/>
                <a:gd name="connsiteX14" fmla="*/ 1732848 w 2625716"/>
                <a:gd name="connsiteY14" fmla="*/ 4649414 h 4700421"/>
                <a:gd name="connsiteX15" fmla="*/ 1250742 w 2625716"/>
                <a:gd name="connsiteY15" fmla="*/ 4698033 h 4700421"/>
                <a:gd name="connsiteX16" fmla="*/ 962419 w 2625716"/>
                <a:gd name="connsiteY16" fmla="*/ 4635090 h 4700421"/>
                <a:gd name="connsiteX17" fmla="*/ 1041714 w 2625716"/>
                <a:gd name="connsiteY17" fmla="*/ 4502465 h 4700421"/>
                <a:gd name="connsiteX18" fmla="*/ 949050 w 2625716"/>
                <a:gd name="connsiteY18" fmla="*/ 4380225 h 4700421"/>
                <a:gd name="connsiteX19" fmla="*/ 1055109 w 2625716"/>
                <a:gd name="connsiteY19" fmla="*/ 4260198 h 4700421"/>
                <a:gd name="connsiteX20" fmla="*/ 943807 w 2625716"/>
                <a:gd name="connsiteY20" fmla="*/ 4137647 h 4700421"/>
                <a:gd name="connsiteX21" fmla="*/ 1060199 w 2625716"/>
                <a:gd name="connsiteY21" fmla="*/ 4018948 h 4700421"/>
                <a:gd name="connsiteX22" fmla="*/ 958766 w 2625716"/>
                <a:gd name="connsiteY22" fmla="*/ 3882529 h 4700421"/>
                <a:gd name="connsiteX23" fmla="*/ 1206885 w 2625716"/>
                <a:gd name="connsiteY23" fmla="*/ 3764765 h 4700421"/>
                <a:gd name="connsiteX0" fmla="*/ 1206885 w 2625716"/>
                <a:gd name="connsiteY0" fmla="*/ 3764765 h 4708214"/>
                <a:gd name="connsiteX1" fmla="*/ 1053992 w 2625716"/>
                <a:gd name="connsiteY1" fmla="*/ 3181961 h 4708214"/>
                <a:gd name="connsiteX2" fmla="*/ 415264 w 2625716"/>
                <a:gd name="connsiteY2" fmla="*/ 2378093 h 4708214"/>
                <a:gd name="connsiteX3" fmla="*/ 571672 w 2625716"/>
                <a:gd name="connsiteY3" fmla="*/ 552696 h 4708214"/>
                <a:gd name="connsiteX4" fmla="*/ 2199504 w 2625716"/>
                <a:gd name="connsiteY4" fmla="*/ 675499 h 4708214"/>
                <a:gd name="connsiteX5" fmla="*/ 2373746 w 2625716"/>
                <a:gd name="connsiteY5" fmla="*/ 2287657 h 4708214"/>
                <a:gd name="connsiteX6" fmla="*/ 1626748 w 2625716"/>
                <a:gd name="connsiteY6" fmla="*/ 3131719 h 4708214"/>
                <a:gd name="connsiteX7" fmla="*/ 1483840 w 2625716"/>
                <a:gd name="connsiteY7" fmla="*/ 3754717 h 4708214"/>
                <a:gd name="connsiteX8" fmla="*/ 1722751 w 2625716"/>
                <a:gd name="connsiteY8" fmla="*/ 3871941 h 4708214"/>
                <a:gd name="connsiteX9" fmla="*/ 1627314 w 2625716"/>
                <a:gd name="connsiteY9" fmla="*/ 4007311 h 4708214"/>
                <a:gd name="connsiteX10" fmla="*/ 1742885 w 2625716"/>
                <a:gd name="connsiteY10" fmla="*/ 4135424 h 4708214"/>
                <a:gd name="connsiteX11" fmla="*/ 1654400 w 2625716"/>
                <a:gd name="connsiteY11" fmla="*/ 4267181 h 4708214"/>
                <a:gd name="connsiteX12" fmla="*/ 1739807 w 2625716"/>
                <a:gd name="connsiteY12" fmla="*/ 4382734 h 4708214"/>
                <a:gd name="connsiteX13" fmla="*/ 1656886 w 2625716"/>
                <a:gd name="connsiteY13" fmla="*/ 4503584 h 4708214"/>
                <a:gd name="connsiteX14" fmla="*/ 1732848 w 2625716"/>
                <a:gd name="connsiteY14" fmla="*/ 4649414 h 4708214"/>
                <a:gd name="connsiteX15" fmla="*/ 1506359 w 2625716"/>
                <a:gd name="connsiteY15" fmla="*/ 4696184 h 4708214"/>
                <a:gd name="connsiteX16" fmla="*/ 1250742 w 2625716"/>
                <a:gd name="connsiteY16" fmla="*/ 4698033 h 4708214"/>
                <a:gd name="connsiteX17" fmla="*/ 962419 w 2625716"/>
                <a:gd name="connsiteY17" fmla="*/ 4635090 h 4708214"/>
                <a:gd name="connsiteX18" fmla="*/ 1041714 w 2625716"/>
                <a:gd name="connsiteY18" fmla="*/ 4502465 h 4708214"/>
                <a:gd name="connsiteX19" fmla="*/ 949050 w 2625716"/>
                <a:gd name="connsiteY19" fmla="*/ 4380225 h 4708214"/>
                <a:gd name="connsiteX20" fmla="*/ 1055109 w 2625716"/>
                <a:gd name="connsiteY20" fmla="*/ 4260198 h 4708214"/>
                <a:gd name="connsiteX21" fmla="*/ 943807 w 2625716"/>
                <a:gd name="connsiteY21" fmla="*/ 4137647 h 4708214"/>
                <a:gd name="connsiteX22" fmla="*/ 1060199 w 2625716"/>
                <a:gd name="connsiteY22" fmla="*/ 4018948 h 4708214"/>
                <a:gd name="connsiteX23" fmla="*/ 958766 w 2625716"/>
                <a:gd name="connsiteY23" fmla="*/ 3882529 h 4708214"/>
                <a:gd name="connsiteX24" fmla="*/ 1206885 w 2625716"/>
                <a:gd name="connsiteY24" fmla="*/ 3764765 h 4708214"/>
                <a:gd name="connsiteX0" fmla="*/ 1206885 w 2625716"/>
                <a:gd name="connsiteY0" fmla="*/ 3764765 h 4704286"/>
                <a:gd name="connsiteX1" fmla="*/ 1053992 w 2625716"/>
                <a:gd name="connsiteY1" fmla="*/ 3181961 h 4704286"/>
                <a:gd name="connsiteX2" fmla="*/ 415264 w 2625716"/>
                <a:gd name="connsiteY2" fmla="*/ 2378093 h 4704286"/>
                <a:gd name="connsiteX3" fmla="*/ 571672 w 2625716"/>
                <a:gd name="connsiteY3" fmla="*/ 552696 h 4704286"/>
                <a:gd name="connsiteX4" fmla="*/ 2199504 w 2625716"/>
                <a:gd name="connsiteY4" fmla="*/ 675499 h 4704286"/>
                <a:gd name="connsiteX5" fmla="*/ 2373746 w 2625716"/>
                <a:gd name="connsiteY5" fmla="*/ 2287657 h 4704286"/>
                <a:gd name="connsiteX6" fmla="*/ 1626748 w 2625716"/>
                <a:gd name="connsiteY6" fmla="*/ 3131719 h 4704286"/>
                <a:gd name="connsiteX7" fmla="*/ 1483840 w 2625716"/>
                <a:gd name="connsiteY7" fmla="*/ 3754717 h 4704286"/>
                <a:gd name="connsiteX8" fmla="*/ 1722751 w 2625716"/>
                <a:gd name="connsiteY8" fmla="*/ 3871941 h 4704286"/>
                <a:gd name="connsiteX9" fmla="*/ 1627314 w 2625716"/>
                <a:gd name="connsiteY9" fmla="*/ 4007311 h 4704286"/>
                <a:gd name="connsiteX10" fmla="*/ 1742885 w 2625716"/>
                <a:gd name="connsiteY10" fmla="*/ 4135424 h 4704286"/>
                <a:gd name="connsiteX11" fmla="*/ 1654400 w 2625716"/>
                <a:gd name="connsiteY11" fmla="*/ 4267181 h 4704286"/>
                <a:gd name="connsiteX12" fmla="*/ 1739807 w 2625716"/>
                <a:gd name="connsiteY12" fmla="*/ 4382734 h 4704286"/>
                <a:gd name="connsiteX13" fmla="*/ 1656886 w 2625716"/>
                <a:gd name="connsiteY13" fmla="*/ 4503584 h 4704286"/>
                <a:gd name="connsiteX14" fmla="*/ 1732848 w 2625716"/>
                <a:gd name="connsiteY14" fmla="*/ 4649414 h 4704286"/>
                <a:gd name="connsiteX15" fmla="*/ 1506359 w 2625716"/>
                <a:gd name="connsiteY15" fmla="*/ 4696184 h 4704286"/>
                <a:gd name="connsiteX16" fmla="*/ 1250742 w 2625716"/>
                <a:gd name="connsiteY16" fmla="*/ 4698033 h 4704286"/>
                <a:gd name="connsiteX17" fmla="*/ 1110921 w 2625716"/>
                <a:gd name="connsiteY17" fmla="*/ 4689628 h 4704286"/>
                <a:gd name="connsiteX18" fmla="*/ 962419 w 2625716"/>
                <a:gd name="connsiteY18" fmla="*/ 4635090 h 4704286"/>
                <a:gd name="connsiteX19" fmla="*/ 1041714 w 2625716"/>
                <a:gd name="connsiteY19" fmla="*/ 4502465 h 4704286"/>
                <a:gd name="connsiteX20" fmla="*/ 949050 w 2625716"/>
                <a:gd name="connsiteY20" fmla="*/ 4380225 h 4704286"/>
                <a:gd name="connsiteX21" fmla="*/ 1055109 w 2625716"/>
                <a:gd name="connsiteY21" fmla="*/ 4260198 h 4704286"/>
                <a:gd name="connsiteX22" fmla="*/ 943807 w 2625716"/>
                <a:gd name="connsiteY22" fmla="*/ 4137647 h 4704286"/>
                <a:gd name="connsiteX23" fmla="*/ 1060199 w 2625716"/>
                <a:gd name="connsiteY23" fmla="*/ 4018948 h 4704286"/>
                <a:gd name="connsiteX24" fmla="*/ 958766 w 2625716"/>
                <a:gd name="connsiteY24" fmla="*/ 3882529 h 4704286"/>
                <a:gd name="connsiteX25" fmla="*/ 1206885 w 2625716"/>
                <a:gd name="connsiteY25" fmla="*/ 3764765 h 4704286"/>
                <a:gd name="connsiteX0" fmla="*/ 1206885 w 2625716"/>
                <a:gd name="connsiteY0" fmla="*/ 3764765 h 4852392"/>
                <a:gd name="connsiteX1" fmla="*/ 1053992 w 2625716"/>
                <a:gd name="connsiteY1" fmla="*/ 3181961 h 4852392"/>
                <a:gd name="connsiteX2" fmla="*/ 415264 w 2625716"/>
                <a:gd name="connsiteY2" fmla="*/ 2378093 h 4852392"/>
                <a:gd name="connsiteX3" fmla="*/ 571672 w 2625716"/>
                <a:gd name="connsiteY3" fmla="*/ 552696 h 4852392"/>
                <a:gd name="connsiteX4" fmla="*/ 2199504 w 2625716"/>
                <a:gd name="connsiteY4" fmla="*/ 675499 h 4852392"/>
                <a:gd name="connsiteX5" fmla="*/ 2373746 w 2625716"/>
                <a:gd name="connsiteY5" fmla="*/ 2287657 h 4852392"/>
                <a:gd name="connsiteX6" fmla="*/ 1626748 w 2625716"/>
                <a:gd name="connsiteY6" fmla="*/ 3131719 h 4852392"/>
                <a:gd name="connsiteX7" fmla="*/ 1483840 w 2625716"/>
                <a:gd name="connsiteY7" fmla="*/ 3754717 h 4852392"/>
                <a:gd name="connsiteX8" fmla="*/ 1722751 w 2625716"/>
                <a:gd name="connsiteY8" fmla="*/ 3871941 h 4852392"/>
                <a:gd name="connsiteX9" fmla="*/ 1627314 w 2625716"/>
                <a:gd name="connsiteY9" fmla="*/ 4007311 h 4852392"/>
                <a:gd name="connsiteX10" fmla="*/ 1742885 w 2625716"/>
                <a:gd name="connsiteY10" fmla="*/ 4135424 h 4852392"/>
                <a:gd name="connsiteX11" fmla="*/ 1654400 w 2625716"/>
                <a:gd name="connsiteY11" fmla="*/ 4267181 h 4852392"/>
                <a:gd name="connsiteX12" fmla="*/ 1739807 w 2625716"/>
                <a:gd name="connsiteY12" fmla="*/ 4382734 h 4852392"/>
                <a:gd name="connsiteX13" fmla="*/ 1656886 w 2625716"/>
                <a:gd name="connsiteY13" fmla="*/ 4503584 h 4852392"/>
                <a:gd name="connsiteX14" fmla="*/ 1732848 w 2625716"/>
                <a:gd name="connsiteY14" fmla="*/ 4649414 h 4852392"/>
                <a:gd name="connsiteX15" fmla="*/ 1506359 w 2625716"/>
                <a:gd name="connsiteY15" fmla="*/ 4696184 h 4852392"/>
                <a:gd name="connsiteX16" fmla="*/ 1324312 w 2625716"/>
                <a:gd name="connsiteY16" fmla="*/ 4851298 h 4852392"/>
                <a:gd name="connsiteX17" fmla="*/ 1110921 w 2625716"/>
                <a:gd name="connsiteY17" fmla="*/ 4689628 h 4852392"/>
                <a:gd name="connsiteX18" fmla="*/ 962419 w 2625716"/>
                <a:gd name="connsiteY18" fmla="*/ 4635090 h 4852392"/>
                <a:gd name="connsiteX19" fmla="*/ 1041714 w 2625716"/>
                <a:gd name="connsiteY19" fmla="*/ 4502465 h 4852392"/>
                <a:gd name="connsiteX20" fmla="*/ 949050 w 2625716"/>
                <a:gd name="connsiteY20" fmla="*/ 4380225 h 4852392"/>
                <a:gd name="connsiteX21" fmla="*/ 1055109 w 2625716"/>
                <a:gd name="connsiteY21" fmla="*/ 4260198 h 4852392"/>
                <a:gd name="connsiteX22" fmla="*/ 943807 w 2625716"/>
                <a:gd name="connsiteY22" fmla="*/ 4137647 h 4852392"/>
                <a:gd name="connsiteX23" fmla="*/ 1060199 w 2625716"/>
                <a:gd name="connsiteY23" fmla="*/ 4018948 h 4852392"/>
                <a:gd name="connsiteX24" fmla="*/ 958766 w 2625716"/>
                <a:gd name="connsiteY24" fmla="*/ 3882529 h 4852392"/>
                <a:gd name="connsiteX25" fmla="*/ 1206885 w 2625716"/>
                <a:gd name="connsiteY25" fmla="*/ 3764765 h 4852392"/>
                <a:gd name="connsiteX0" fmla="*/ 1206885 w 2625716"/>
                <a:gd name="connsiteY0" fmla="*/ 3764765 h 4855429"/>
                <a:gd name="connsiteX1" fmla="*/ 1053992 w 2625716"/>
                <a:gd name="connsiteY1" fmla="*/ 3181961 h 4855429"/>
                <a:gd name="connsiteX2" fmla="*/ 415264 w 2625716"/>
                <a:gd name="connsiteY2" fmla="*/ 2378093 h 4855429"/>
                <a:gd name="connsiteX3" fmla="*/ 571672 w 2625716"/>
                <a:gd name="connsiteY3" fmla="*/ 552696 h 4855429"/>
                <a:gd name="connsiteX4" fmla="*/ 2199504 w 2625716"/>
                <a:gd name="connsiteY4" fmla="*/ 675499 h 4855429"/>
                <a:gd name="connsiteX5" fmla="*/ 2373746 w 2625716"/>
                <a:gd name="connsiteY5" fmla="*/ 2287657 h 4855429"/>
                <a:gd name="connsiteX6" fmla="*/ 1626748 w 2625716"/>
                <a:gd name="connsiteY6" fmla="*/ 3131719 h 4855429"/>
                <a:gd name="connsiteX7" fmla="*/ 1483840 w 2625716"/>
                <a:gd name="connsiteY7" fmla="*/ 3754717 h 4855429"/>
                <a:gd name="connsiteX8" fmla="*/ 1722751 w 2625716"/>
                <a:gd name="connsiteY8" fmla="*/ 3871941 h 4855429"/>
                <a:gd name="connsiteX9" fmla="*/ 1627314 w 2625716"/>
                <a:gd name="connsiteY9" fmla="*/ 4007311 h 4855429"/>
                <a:gd name="connsiteX10" fmla="*/ 1742885 w 2625716"/>
                <a:gd name="connsiteY10" fmla="*/ 4135424 h 4855429"/>
                <a:gd name="connsiteX11" fmla="*/ 1654400 w 2625716"/>
                <a:gd name="connsiteY11" fmla="*/ 4267181 h 4855429"/>
                <a:gd name="connsiteX12" fmla="*/ 1739807 w 2625716"/>
                <a:gd name="connsiteY12" fmla="*/ 4382734 h 4855429"/>
                <a:gd name="connsiteX13" fmla="*/ 1656886 w 2625716"/>
                <a:gd name="connsiteY13" fmla="*/ 4503584 h 4855429"/>
                <a:gd name="connsiteX14" fmla="*/ 1732848 w 2625716"/>
                <a:gd name="connsiteY14" fmla="*/ 4649414 h 4855429"/>
                <a:gd name="connsiteX15" fmla="*/ 1506359 w 2625716"/>
                <a:gd name="connsiteY15" fmla="*/ 4696184 h 4855429"/>
                <a:gd name="connsiteX16" fmla="*/ 1324312 w 2625716"/>
                <a:gd name="connsiteY16" fmla="*/ 4851298 h 4855429"/>
                <a:gd name="connsiteX17" fmla="*/ 1171301 w 2625716"/>
                <a:gd name="connsiteY17" fmla="*/ 4720967 h 4855429"/>
                <a:gd name="connsiteX18" fmla="*/ 962419 w 2625716"/>
                <a:gd name="connsiteY18" fmla="*/ 4635090 h 4855429"/>
                <a:gd name="connsiteX19" fmla="*/ 1041714 w 2625716"/>
                <a:gd name="connsiteY19" fmla="*/ 4502465 h 4855429"/>
                <a:gd name="connsiteX20" fmla="*/ 949050 w 2625716"/>
                <a:gd name="connsiteY20" fmla="*/ 4380225 h 4855429"/>
                <a:gd name="connsiteX21" fmla="*/ 1055109 w 2625716"/>
                <a:gd name="connsiteY21" fmla="*/ 4260198 h 4855429"/>
                <a:gd name="connsiteX22" fmla="*/ 943807 w 2625716"/>
                <a:gd name="connsiteY22" fmla="*/ 4137647 h 4855429"/>
                <a:gd name="connsiteX23" fmla="*/ 1060199 w 2625716"/>
                <a:gd name="connsiteY23" fmla="*/ 4018948 h 4855429"/>
                <a:gd name="connsiteX24" fmla="*/ 958766 w 2625716"/>
                <a:gd name="connsiteY24" fmla="*/ 3882529 h 4855429"/>
                <a:gd name="connsiteX25" fmla="*/ 1206885 w 2625716"/>
                <a:gd name="connsiteY25" fmla="*/ 3764765 h 4855429"/>
                <a:gd name="connsiteX0" fmla="*/ 1206885 w 2625716"/>
                <a:gd name="connsiteY0" fmla="*/ 3764765 h 4864308"/>
                <a:gd name="connsiteX1" fmla="*/ 1053992 w 2625716"/>
                <a:gd name="connsiteY1" fmla="*/ 3181961 h 4864308"/>
                <a:gd name="connsiteX2" fmla="*/ 415264 w 2625716"/>
                <a:gd name="connsiteY2" fmla="*/ 2378093 h 4864308"/>
                <a:gd name="connsiteX3" fmla="*/ 571672 w 2625716"/>
                <a:gd name="connsiteY3" fmla="*/ 552696 h 4864308"/>
                <a:gd name="connsiteX4" fmla="*/ 2199504 w 2625716"/>
                <a:gd name="connsiteY4" fmla="*/ 675499 h 4864308"/>
                <a:gd name="connsiteX5" fmla="*/ 2373746 w 2625716"/>
                <a:gd name="connsiteY5" fmla="*/ 2287657 h 4864308"/>
                <a:gd name="connsiteX6" fmla="*/ 1626748 w 2625716"/>
                <a:gd name="connsiteY6" fmla="*/ 3131719 h 4864308"/>
                <a:gd name="connsiteX7" fmla="*/ 1483840 w 2625716"/>
                <a:gd name="connsiteY7" fmla="*/ 3754717 h 4864308"/>
                <a:gd name="connsiteX8" fmla="*/ 1722751 w 2625716"/>
                <a:gd name="connsiteY8" fmla="*/ 3871941 h 4864308"/>
                <a:gd name="connsiteX9" fmla="*/ 1627314 w 2625716"/>
                <a:gd name="connsiteY9" fmla="*/ 4007311 h 4864308"/>
                <a:gd name="connsiteX10" fmla="*/ 1742885 w 2625716"/>
                <a:gd name="connsiteY10" fmla="*/ 4135424 h 4864308"/>
                <a:gd name="connsiteX11" fmla="*/ 1654400 w 2625716"/>
                <a:gd name="connsiteY11" fmla="*/ 4267181 h 4864308"/>
                <a:gd name="connsiteX12" fmla="*/ 1739807 w 2625716"/>
                <a:gd name="connsiteY12" fmla="*/ 4382734 h 4864308"/>
                <a:gd name="connsiteX13" fmla="*/ 1656886 w 2625716"/>
                <a:gd name="connsiteY13" fmla="*/ 4503584 h 4864308"/>
                <a:gd name="connsiteX14" fmla="*/ 1732848 w 2625716"/>
                <a:gd name="connsiteY14" fmla="*/ 4649414 h 4864308"/>
                <a:gd name="connsiteX15" fmla="*/ 1506359 w 2625716"/>
                <a:gd name="connsiteY15" fmla="*/ 4696184 h 4864308"/>
                <a:gd name="connsiteX16" fmla="*/ 1324312 w 2625716"/>
                <a:gd name="connsiteY16" fmla="*/ 4851298 h 4864308"/>
                <a:gd name="connsiteX17" fmla="*/ 1171301 w 2625716"/>
                <a:gd name="connsiteY17" fmla="*/ 4720967 h 4864308"/>
                <a:gd name="connsiteX18" fmla="*/ 962419 w 2625716"/>
                <a:gd name="connsiteY18" fmla="*/ 4635090 h 4864308"/>
                <a:gd name="connsiteX19" fmla="*/ 1041714 w 2625716"/>
                <a:gd name="connsiteY19" fmla="*/ 4502465 h 4864308"/>
                <a:gd name="connsiteX20" fmla="*/ 949050 w 2625716"/>
                <a:gd name="connsiteY20" fmla="*/ 4380225 h 4864308"/>
                <a:gd name="connsiteX21" fmla="*/ 1055109 w 2625716"/>
                <a:gd name="connsiteY21" fmla="*/ 4260198 h 4864308"/>
                <a:gd name="connsiteX22" fmla="*/ 943807 w 2625716"/>
                <a:gd name="connsiteY22" fmla="*/ 4137647 h 4864308"/>
                <a:gd name="connsiteX23" fmla="*/ 1060199 w 2625716"/>
                <a:gd name="connsiteY23" fmla="*/ 4018948 h 4864308"/>
                <a:gd name="connsiteX24" fmla="*/ 958766 w 2625716"/>
                <a:gd name="connsiteY24" fmla="*/ 3882529 h 4864308"/>
                <a:gd name="connsiteX25" fmla="*/ 1206885 w 2625716"/>
                <a:gd name="connsiteY25" fmla="*/ 3764765 h 48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25716" h="4864308">
                  <a:moveTo>
                    <a:pt x="1206885" y="3764765"/>
                  </a:moveTo>
                  <a:cubicBezTo>
                    <a:pt x="1203535" y="3570497"/>
                    <a:pt x="1185929" y="3413073"/>
                    <a:pt x="1053992" y="3181961"/>
                  </a:cubicBezTo>
                  <a:cubicBezTo>
                    <a:pt x="922055" y="2950849"/>
                    <a:pt x="749346" y="2893517"/>
                    <a:pt x="415264" y="2378093"/>
                  </a:cubicBezTo>
                  <a:cubicBezTo>
                    <a:pt x="81182" y="1862669"/>
                    <a:pt x="0" y="1105392"/>
                    <a:pt x="571672" y="552696"/>
                  </a:cubicBezTo>
                  <a:cubicBezTo>
                    <a:pt x="1143344" y="0"/>
                    <a:pt x="1902457" y="314572"/>
                    <a:pt x="2199504" y="675499"/>
                  </a:cubicBezTo>
                  <a:cubicBezTo>
                    <a:pt x="2496551" y="1036426"/>
                    <a:pt x="2625716" y="1863875"/>
                    <a:pt x="2373746" y="2287657"/>
                  </a:cubicBezTo>
                  <a:cubicBezTo>
                    <a:pt x="2121776" y="2711439"/>
                    <a:pt x="1775066" y="2887209"/>
                    <a:pt x="1626748" y="3131719"/>
                  </a:cubicBezTo>
                  <a:cubicBezTo>
                    <a:pt x="1478430" y="3376229"/>
                    <a:pt x="1483840" y="3547051"/>
                    <a:pt x="1483840" y="3754717"/>
                  </a:cubicBezTo>
                  <a:lnTo>
                    <a:pt x="1722751" y="3871941"/>
                  </a:lnTo>
                  <a:lnTo>
                    <a:pt x="1627314" y="4007311"/>
                  </a:lnTo>
                  <a:lnTo>
                    <a:pt x="1742885" y="4135424"/>
                  </a:lnTo>
                  <a:lnTo>
                    <a:pt x="1654400" y="4267181"/>
                  </a:lnTo>
                  <a:lnTo>
                    <a:pt x="1739807" y="4382734"/>
                  </a:lnTo>
                  <a:lnTo>
                    <a:pt x="1656886" y="4503584"/>
                  </a:lnTo>
                  <a:lnTo>
                    <a:pt x="1732848" y="4649414"/>
                  </a:lnTo>
                  <a:cubicBezTo>
                    <a:pt x="1707760" y="4681514"/>
                    <a:pt x="1574448" y="4662537"/>
                    <a:pt x="1506359" y="4696184"/>
                  </a:cubicBezTo>
                  <a:cubicBezTo>
                    <a:pt x="1438270" y="4729831"/>
                    <a:pt x="1501620" y="4864308"/>
                    <a:pt x="1324312" y="4851298"/>
                  </a:cubicBezTo>
                  <a:cubicBezTo>
                    <a:pt x="1147004" y="4838288"/>
                    <a:pt x="1231616" y="4757002"/>
                    <a:pt x="1171301" y="4720967"/>
                  </a:cubicBezTo>
                  <a:cubicBezTo>
                    <a:pt x="1110986" y="4684932"/>
                    <a:pt x="973953" y="4666284"/>
                    <a:pt x="962419" y="4635090"/>
                  </a:cubicBezTo>
                  <a:lnTo>
                    <a:pt x="1041714" y="4502465"/>
                  </a:lnTo>
                  <a:lnTo>
                    <a:pt x="949050" y="4380225"/>
                  </a:lnTo>
                  <a:lnTo>
                    <a:pt x="1055109" y="4260198"/>
                  </a:lnTo>
                  <a:lnTo>
                    <a:pt x="943807" y="4137647"/>
                  </a:lnTo>
                  <a:lnTo>
                    <a:pt x="1060199" y="4018948"/>
                  </a:lnTo>
                  <a:lnTo>
                    <a:pt x="958766" y="3882529"/>
                  </a:lnTo>
                  <a:lnTo>
                    <a:pt x="1206885" y="3764765"/>
                  </a:ln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61"/>
            <p:cNvSpPr/>
            <p:nvPr/>
          </p:nvSpPr>
          <p:spPr bwMode="gray">
            <a:xfrm>
              <a:off x="3634320" y="3707248"/>
              <a:ext cx="143138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62"/>
            <p:cNvSpPr/>
            <p:nvPr/>
          </p:nvSpPr>
          <p:spPr bwMode="gray">
            <a:xfrm>
              <a:off x="3649655" y="3781833"/>
              <a:ext cx="133694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63"/>
            <p:cNvSpPr/>
            <p:nvPr/>
          </p:nvSpPr>
          <p:spPr bwMode="gray">
            <a:xfrm>
              <a:off x="3650266" y="3838125"/>
              <a:ext cx="141107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64"/>
            <p:cNvSpPr/>
            <p:nvPr/>
          </p:nvSpPr>
          <p:spPr bwMode="gray">
            <a:xfrm>
              <a:off x="3508887" y="2782295"/>
              <a:ext cx="403220" cy="841776"/>
            </a:xfrm>
            <a:custGeom>
              <a:avLst/>
              <a:gdLst>
                <a:gd name="connsiteX0" fmla="*/ 248444 w 492522"/>
                <a:gd name="connsiteY0" fmla="*/ 880269 h 881460"/>
                <a:gd name="connsiteX1" fmla="*/ 207963 w 492522"/>
                <a:gd name="connsiteY1" fmla="*/ 601663 h 881460"/>
                <a:gd name="connsiteX2" fmla="*/ 15081 w 492522"/>
                <a:gd name="connsiteY2" fmla="*/ 273050 h 881460"/>
                <a:gd name="connsiteX3" fmla="*/ 117475 w 492522"/>
                <a:gd name="connsiteY3" fmla="*/ 53975 h 881460"/>
                <a:gd name="connsiteX4" fmla="*/ 319881 w 492522"/>
                <a:gd name="connsiteY4" fmla="*/ 161131 h 881460"/>
                <a:gd name="connsiteX5" fmla="*/ 203200 w 492522"/>
                <a:gd name="connsiteY5" fmla="*/ 306388 h 881460"/>
                <a:gd name="connsiteX6" fmla="*/ 184150 w 492522"/>
                <a:gd name="connsiteY6" fmla="*/ 120650 h 881460"/>
                <a:gd name="connsiteX7" fmla="*/ 377031 w 492522"/>
                <a:gd name="connsiteY7" fmla="*/ 23019 h 881460"/>
                <a:gd name="connsiteX8" fmla="*/ 474663 w 492522"/>
                <a:gd name="connsiteY8" fmla="*/ 258763 h 881460"/>
                <a:gd name="connsiteX9" fmla="*/ 269875 w 492522"/>
                <a:gd name="connsiteY9" fmla="*/ 608806 h 881460"/>
                <a:gd name="connsiteX10" fmla="*/ 248444 w 492522"/>
                <a:gd name="connsiteY10" fmla="*/ 880269 h 88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2522" h="881460">
                  <a:moveTo>
                    <a:pt x="248444" y="880269"/>
                  </a:moveTo>
                  <a:cubicBezTo>
                    <a:pt x="238125" y="879079"/>
                    <a:pt x="246857" y="702866"/>
                    <a:pt x="207963" y="601663"/>
                  </a:cubicBezTo>
                  <a:cubicBezTo>
                    <a:pt x="169069" y="500460"/>
                    <a:pt x="30162" y="364331"/>
                    <a:pt x="15081" y="273050"/>
                  </a:cubicBezTo>
                  <a:cubicBezTo>
                    <a:pt x="0" y="181769"/>
                    <a:pt x="66675" y="72628"/>
                    <a:pt x="117475" y="53975"/>
                  </a:cubicBezTo>
                  <a:cubicBezTo>
                    <a:pt x="168275" y="35322"/>
                    <a:pt x="305594" y="119062"/>
                    <a:pt x="319881" y="161131"/>
                  </a:cubicBezTo>
                  <a:cubicBezTo>
                    <a:pt x="334168" y="203200"/>
                    <a:pt x="225822" y="313135"/>
                    <a:pt x="203200" y="306388"/>
                  </a:cubicBezTo>
                  <a:cubicBezTo>
                    <a:pt x="180578" y="299641"/>
                    <a:pt x="155178" y="167878"/>
                    <a:pt x="184150" y="120650"/>
                  </a:cubicBezTo>
                  <a:cubicBezTo>
                    <a:pt x="213122" y="73422"/>
                    <a:pt x="328612" y="0"/>
                    <a:pt x="377031" y="23019"/>
                  </a:cubicBezTo>
                  <a:cubicBezTo>
                    <a:pt x="425450" y="46038"/>
                    <a:pt x="492522" y="161132"/>
                    <a:pt x="474663" y="258763"/>
                  </a:cubicBezTo>
                  <a:cubicBezTo>
                    <a:pt x="456804" y="356394"/>
                    <a:pt x="306784" y="505222"/>
                    <a:pt x="269875" y="608806"/>
                  </a:cubicBezTo>
                  <a:cubicBezTo>
                    <a:pt x="232966" y="712390"/>
                    <a:pt x="258763" y="881460"/>
                    <a:pt x="248444" y="880269"/>
                  </a:cubicBez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65"/>
            <p:cNvCxnSpPr/>
            <p:nvPr/>
          </p:nvCxnSpPr>
          <p:spPr bwMode="gray">
            <a:xfrm rot="10800000" flipV="1">
              <a:off x="3130251" y="3014791"/>
              <a:ext cx="143673" cy="651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66"/>
            <p:cNvCxnSpPr/>
            <p:nvPr/>
          </p:nvCxnSpPr>
          <p:spPr bwMode="gray">
            <a:xfrm rot="16200000" flipV="1">
              <a:off x="3267839" y="2368849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67"/>
            <p:cNvCxnSpPr/>
            <p:nvPr/>
          </p:nvCxnSpPr>
          <p:spPr bwMode="gray">
            <a:xfrm rot="10800000">
              <a:off x="3090931" y="2694261"/>
              <a:ext cx="213475" cy="71741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68"/>
            <p:cNvCxnSpPr/>
            <p:nvPr/>
          </p:nvCxnSpPr>
          <p:spPr bwMode="gray">
            <a:xfrm rot="16200000" flipV="1">
              <a:off x="3612322" y="2325658"/>
              <a:ext cx="189834" cy="23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69"/>
            <p:cNvCxnSpPr/>
            <p:nvPr/>
          </p:nvCxnSpPr>
          <p:spPr bwMode="gray">
            <a:xfrm rot="5400000">
              <a:off x="3997289" y="2391260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70"/>
            <p:cNvCxnSpPr/>
            <p:nvPr/>
          </p:nvCxnSpPr>
          <p:spPr bwMode="gray">
            <a:xfrm>
              <a:off x="4116083" y="2943769"/>
              <a:ext cx="203491" cy="7246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71"/>
            <p:cNvCxnSpPr/>
            <p:nvPr/>
          </p:nvCxnSpPr>
          <p:spPr bwMode="gray">
            <a:xfrm flipV="1">
              <a:off x="4092992" y="2696399"/>
              <a:ext cx="236043" cy="3075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206"/>
          <p:cNvGrpSpPr/>
          <p:nvPr/>
        </p:nvGrpSpPr>
        <p:grpSpPr bwMode="gray">
          <a:xfrm rot="314262">
            <a:off x="1679437" y="2375675"/>
            <a:ext cx="437125" cy="817394"/>
            <a:chOff x="5000628" y="1357298"/>
            <a:chExt cx="991158" cy="1853398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21" name="Freeform 73"/>
            <p:cNvSpPr/>
            <p:nvPr/>
          </p:nvSpPr>
          <p:spPr bwMode="gray">
            <a:xfrm>
              <a:off x="5000628" y="1357298"/>
              <a:ext cx="991158" cy="1351873"/>
            </a:xfrm>
            <a:custGeom>
              <a:avLst/>
              <a:gdLst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12874 w 941204"/>
                <a:gd name="connsiteY0" fmla="*/ 257840 h 1345019"/>
                <a:gd name="connsiteX1" fmla="*/ 332490 w 941204"/>
                <a:gd name="connsiteY1" fmla="*/ 454542 h 1345019"/>
                <a:gd name="connsiteX2" fmla="*/ 82625 w 941204"/>
                <a:gd name="connsiteY2" fmla="*/ 523654 h 1345019"/>
                <a:gd name="connsiteX3" fmla="*/ 79967 w 941204"/>
                <a:gd name="connsiteY3" fmla="*/ 212651 h 1345019"/>
                <a:gd name="connsiteX4" fmla="*/ 473372 w 941204"/>
                <a:gd name="connsiteY4" fmla="*/ 0 h 1345019"/>
                <a:gd name="connsiteX5" fmla="*/ 941204 w 941204"/>
                <a:gd name="connsiteY5" fmla="*/ 276447 h 1345019"/>
                <a:gd name="connsiteX6" fmla="*/ 853486 w 941204"/>
                <a:gd name="connsiteY6" fmla="*/ 741621 h 1345019"/>
                <a:gd name="connsiteX7" fmla="*/ 526535 w 941204"/>
                <a:gd name="connsiteY7" fmla="*/ 1084521 h 1345019"/>
                <a:gd name="connsiteX8" fmla="*/ 481346 w 941204"/>
                <a:gd name="connsiteY8" fmla="*/ 1345019 h 1345019"/>
                <a:gd name="connsiteX9" fmla="*/ 417551 w 941204"/>
                <a:gd name="connsiteY9" fmla="*/ 1342361 h 1345019"/>
                <a:gd name="connsiteX10" fmla="*/ 452107 w 941204"/>
                <a:gd name="connsiteY10" fmla="*/ 1039333 h 1345019"/>
                <a:gd name="connsiteX11" fmla="*/ 675390 w 941204"/>
                <a:gd name="connsiteY11" fmla="*/ 685800 h 1345019"/>
                <a:gd name="connsiteX12" fmla="*/ 731211 w 941204"/>
                <a:gd name="connsiteY12" fmla="*/ 337584 h 1345019"/>
                <a:gd name="connsiteX13" fmla="*/ 510586 w 941204"/>
                <a:gd name="connsiteY13" fmla="*/ 93035 h 1345019"/>
                <a:gd name="connsiteX14" fmla="*/ 212874 w 941204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06890 w 935220"/>
                <a:gd name="connsiteY0" fmla="*/ 264694 h 1351873"/>
                <a:gd name="connsiteX1" fmla="*/ 326506 w 935220"/>
                <a:gd name="connsiteY1" fmla="*/ 461396 h 1351873"/>
                <a:gd name="connsiteX2" fmla="*/ 76641 w 935220"/>
                <a:gd name="connsiteY2" fmla="*/ 530508 h 1351873"/>
                <a:gd name="connsiteX3" fmla="*/ 73983 w 935220"/>
                <a:gd name="connsiteY3" fmla="*/ 219505 h 1351873"/>
                <a:gd name="connsiteX4" fmla="*/ 467388 w 935220"/>
                <a:gd name="connsiteY4" fmla="*/ 6854 h 1351873"/>
                <a:gd name="connsiteX5" fmla="*/ 935220 w 935220"/>
                <a:gd name="connsiteY5" fmla="*/ 283301 h 1351873"/>
                <a:gd name="connsiteX6" fmla="*/ 847502 w 935220"/>
                <a:gd name="connsiteY6" fmla="*/ 748475 h 1351873"/>
                <a:gd name="connsiteX7" fmla="*/ 520551 w 935220"/>
                <a:gd name="connsiteY7" fmla="*/ 1091375 h 1351873"/>
                <a:gd name="connsiteX8" fmla="*/ 475362 w 935220"/>
                <a:gd name="connsiteY8" fmla="*/ 1351873 h 1351873"/>
                <a:gd name="connsiteX9" fmla="*/ 411567 w 935220"/>
                <a:gd name="connsiteY9" fmla="*/ 1349215 h 1351873"/>
                <a:gd name="connsiteX10" fmla="*/ 446123 w 935220"/>
                <a:gd name="connsiteY10" fmla="*/ 1046187 h 1351873"/>
                <a:gd name="connsiteX11" fmla="*/ 669406 w 935220"/>
                <a:gd name="connsiteY11" fmla="*/ 692654 h 1351873"/>
                <a:gd name="connsiteX12" fmla="*/ 725227 w 935220"/>
                <a:gd name="connsiteY12" fmla="*/ 344438 h 1351873"/>
                <a:gd name="connsiteX13" fmla="*/ 504602 w 935220"/>
                <a:gd name="connsiteY13" fmla="*/ 99889 h 1351873"/>
                <a:gd name="connsiteX14" fmla="*/ 206890 w 935220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17130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1158" h="1351873">
                  <a:moveTo>
                    <a:pt x="212542" y="264694"/>
                  </a:moveTo>
                  <a:cubicBezTo>
                    <a:pt x="203018" y="320293"/>
                    <a:pt x="339801" y="349345"/>
                    <a:pt x="332158" y="461396"/>
                  </a:cubicBezTo>
                  <a:cubicBezTo>
                    <a:pt x="324515" y="573447"/>
                    <a:pt x="164586" y="635082"/>
                    <a:pt x="82293" y="530508"/>
                  </a:cubicBezTo>
                  <a:cubicBezTo>
                    <a:pt x="0" y="425934"/>
                    <a:pt x="38877" y="315959"/>
                    <a:pt x="79635" y="219505"/>
                  </a:cubicBezTo>
                  <a:cubicBezTo>
                    <a:pt x="120393" y="123051"/>
                    <a:pt x="254632" y="13708"/>
                    <a:pt x="473040" y="6854"/>
                  </a:cubicBezTo>
                  <a:cubicBezTo>
                    <a:pt x="691448" y="0"/>
                    <a:pt x="890586" y="148302"/>
                    <a:pt x="940872" y="283301"/>
                  </a:cubicBezTo>
                  <a:cubicBezTo>
                    <a:pt x="991158" y="418300"/>
                    <a:pt x="983398" y="611037"/>
                    <a:pt x="853154" y="748475"/>
                  </a:cubicBezTo>
                  <a:cubicBezTo>
                    <a:pt x="744170" y="862775"/>
                    <a:pt x="559096" y="1023926"/>
                    <a:pt x="526203" y="1091375"/>
                  </a:cubicBezTo>
                  <a:cubicBezTo>
                    <a:pt x="493310" y="1158824"/>
                    <a:pt x="496077" y="1265040"/>
                    <a:pt x="481014" y="1351873"/>
                  </a:cubicBezTo>
                  <a:lnTo>
                    <a:pt x="417219" y="1349215"/>
                  </a:lnTo>
                  <a:cubicBezTo>
                    <a:pt x="428738" y="1248206"/>
                    <a:pt x="402933" y="1123819"/>
                    <a:pt x="451775" y="1046187"/>
                  </a:cubicBezTo>
                  <a:cubicBezTo>
                    <a:pt x="500617" y="968555"/>
                    <a:pt x="627323" y="803796"/>
                    <a:pt x="675058" y="692654"/>
                  </a:cubicBezTo>
                  <a:cubicBezTo>
                    <a:pt x="722793" y="581512"/>
                    <a:pt x="743399" y="445979"/>
                    <a:pt x="738186" y="379338"/>
                  </a:cubicBezTo>
                  <a:cubicBezTo>
                    <a:pt x="732973" y="312697"/>
                    <a:pt x="683909" y="107408"/>
                    <a:pt x="484336" y="99213"/>
                  </a:cubicBezTo>
                  <a:cubicBezTo>
                    <a:pt x="284763" y="91018"/>
                    <a:pt x="218744" y="172225"/>
                    <a:pt x="212542" y="264694"/>
                  </a:cubicBez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74"/>
            <p:cNvSpPr/>
            <p:nvPr/>
          </p:nvSpPr>
          <p:spPr bwMode="gray">
            <a:xfrm>
              <a:off x="5316838" y="2928934"/>
              <a:ext cx="273788" cy="281762"/>
            </a:xfrm>
            <a:prstGeom prst="ellipse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250"/>
          <p:cNvGrpSpPr/>
          <p:nvPr/>
        </p:nvGrpSpPr>
        <p:grpSpPr bwMode="gray">
          <a:xfrm rot="2127411">
            <a:off x="7929586" y="5214950"/>
            <a:ext cx="879161" cy="686073"/>
            <a:chOff x="7275724" y="1384450"/>
            <a:chExt cx="937119" cy="731302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24" name="Freeform 76"/>
            <p:cNvSpPr/>
            <p:nvPr/>
          </p:nvSpPr>
          <p:spPr bwMode="gray">
            <a:xfrm rot="19892593">
              <a:off x="7312946" y="1384450"/>
              <a:ext cx="873867" cy="631830"/>
            </a:xfrm>
            <a:custGeom>
              <a:avLst/>
              <a:gdLst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396231 w 1874827"/>
                <a:gd name="connsiteY5" fmla="*/ 1248398 h 1354036"/>
                <a:gd name="connsiteX6" fmla="*/ 1874827 w 1874827"/>
                <a:gd name="connsiteY6" fmla="*/ 451909 h 1354036"/>
                <a:gd name="connsiteX7" fmla="*/ 1046344 w 1874827"/>
                <a:gd name="connsiteY7" fmla="*/ 454978 h 135403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4827" h="1417746">
                  <a:moveTo>
                    <a:pt x="1046344" y="454978"/>
                  </a:moveTo>
                  <a:cubicBezTo>
                    <a:pt x="953325" y="252796"/>
                    <a:pt x="726804" y="0"/>
                    <a:pt x="331393" y="53010"/>
                  </a:cubicBezTo>
                  <a:lnTo>
                    <a:pt x="0" y="912178"/>
                  </a:lnTo>
                  <a:cubicBezTo>
                    <a:pt x="397938" y="743190"/>
                    <a:pt x="635512" y="1040820"/>
                    <a:pt x="791662" y="1133107"/>
                  </a:cubicBezTo>
                  <a:cubicBezTo>
                    <a:pt x="1071427" y="1099716"/>
                    <a:pt x="1393387" y="1154357"/>
                    <a:pt x="1425492" y="1417746"/>
                  </a:cubicBezTo>
                  <a:lnTo>
                    <a:pt x="1396231" y="1248398"/>
                  </a:lnTo>
                  <a:lnTo>
                    <a:pt x="1874827" y="451909"/>
                  </a:lnTo>
                  <a:cubicBezTo>
                    <a:pt x="1709918" y="373807"/>
                    <a:pt x="1526196" y="202996"/>
                    <a:pt x="1046344" y="45497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77"/>
            <p:cNvSpPr/>
            <p:nvPr/>
          </p:nvSpPr>
          <p:spPr bwMode="gray">
            <a:xfrm rot="19892593">
              <a:off x="7275724" y="1419641"/>
              <a:ext cx="937119" cy="696111"/>
            </a:xfrm>
            <a:custGeom>
              <a:avLst/>
              <a:gdLst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4475 w 2046767"/>
                <a:gd name="connsiteY8" fmla="*/ 355846 h 1440712"/>
                <a:gd name="connsiteX0" fmla="*/ 427960 w 2058109"/>
                <a:gd name="connsiteY0" fmla="*/ 0 h 1440712"/>
                <a:gd name="connsiteX1" fmla="*/ 364165 w 2058109"/>
                <a:gd name="connsiteY1" fmla="*/ 29240 h 1440712"/>
                <a:gd name="connsiteX2" fmla="*/ 0 w 2058109"/>
                <a:gd name="connsiteY2" fmla="*/ 986170 h 1440712"/>
                <a:gd name="connsiteX3" fmla="*/ 18607 w 2058109"/>
                <a:gd name="connsiteY3" fmla="*/ 1073888 h 1440712"/>
                <a:gd name="connsiteX4" fmla="*/ 781493 w 2058109"/>
                <a:gd name="connsiteY4" fmla="*/ 1150974 h 1440712"/>
                <a:gd name="connsiteX5" fmla="*/ 1004776 w 2058109"/>
                <a:gd name="connsiteY5" fmla="*/ 1201479 h 1440712"/>
                <a:gd name="connsiteX6" fmla="*/ 1610832 w 2058109"/>
                <a:gd name="connsiteY6" fmla="*/ 1440712 h 1440712"/>
                <a:gd name="connsiteX7" fmla="*/ 2046767 w 2058109"/>
                <a:gd name="connsiteY7" fmla="*/ 725672 h 1440712"/>
                <a:gd name="connsiteX8" fmla="*/ 2058109 w 2058109"/>
                <a:gd name="connsiteY8" fmla="*/ 460918 h 144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8109" h="1440712">
                  <a:moveTo>
                    <a:pt x="427960" y="0"/>
                  </a:moveTo>
                  <a:lnTo>
                    <a:pt x="364165" y="29240"/>
                  </a:lnTo>
                  <a:lnTo>
                    <a:pt x="0" y="986170"/>
                  </a:lnTo>
                  <a:lnTo>
                    <a:pt x="18607" y="1073888"/>
                  </a:lnTo>
                  <a:lnTo>
                    <a:pt x="781493" y="1150974"/>
                  </a:lnTo>
                  <a:cubicBezTo>
                    <a:pt x="809426" y="1348211"/>
                    <a:pt x="985194" y="1279985"/>
                    <a:pt x="1004776" y="1201479"/>
                  </a:cubicBezTo>
                  <a:lnTo>
                    <a:pt x="1610832" y="1440712"/>
                  </a:lnTo>
                  <a:lnTo>
                    <a:pt x="2046767" y="725672"/>
                  </a:lnTo>
                  <a:lnTo>
                    <a:pt x="2058109" y="460918"/>
                  </a:ln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reeform 102"/>
          <p:cNvSpPr>
            <a:spLocks/>
          </p:cNvSpPr>
          <p:nvPr/>
        </p:nvSpPr>
        <p:spPr bwMode="gray">
          <a:xfrm flipH="1">
            <a:off x="1071538" y="4929198"/>
            <a:ext cx="1214446" cy="757555"/>
          </a:xfrm>
          <a:custGeom>
            <a:avLst/>
            <a:gdLst/>
            <a:ahLst/>
            <a:cxnLst>
              <a:cxn ang="0">
                <a:pos x="2529" y="1601"/>
              </a:cxn>
              <a:cxn ang="0">
                <a:pos x="3456" y="1800"/>
              </a:cxn>
              <a:cxn ang="0">
                <a:pos x="1218" y="2904"/>
              </a:cxn>
              <a:cxn ang="0">
                <a:pos x="2582" y="3078"/>
              </a:cxn>
              <a:cxn ang="0">
                <a:pos x="0" y="5263"/>
              </a:cxn>
              <a:cxn ang="0">
                <a:pos x="4356" y="2880"/>
              </a:cxn>
              <a:cxn ang="0">
                <a:pos x="3866" y="2755"/>
              </a:cxn>
              <a:cxn ang="0">
                <a:pos x="5508" y="1899"/>
              </a:cxn>
              <a:cxn ang="0">
                <a:pos x="4303" y="1564"/>
              </a:cxn>
              <a:cxn ang="0">
                <a:pos x="6355" y="0"/>
              </a:cxn>
              <a:cxn ang="0">
                <a:pos x="2529" y="1601"/>
              </a:cxn>
            </a:cxnLst>
            <a:rect l="0" t="0" r="r" b="b"/>
            <a:pathLst>
              <a:path w="6355" h="5263">
                <a:moveTo>
                  <a:pt x="2529" y="1601"/>
                </a:moveTo>
                <a:lnTo>
                  <a:pt x="3456" y="1800"/>
                </a:lnTo>
                <a:lnTo>
                  <a:pt x="1218" y="2904"/>
                </a:lnTo>
                <a:lnTo>
                  <a:pt x="2582" y="3078"/>
                </a:lnTo>
                <a:lnTo>
                  <a:pt x="0" y="5263"/>
                </a:lnTo>
                <a:lnTo>
                  <a:pt x="4356" y="2880"/>
                </a:lnTo>
                <a:lnTo>
                  <a:pt x="3866" y="2755"/>
                </a:lnTo>
                <a:lnTo>
                  <a:pt x="5508" y="1899"/>
                </a:lnTo>
                <a:lnTo>
                  <a:pt x="4303" y="1564"/>
                </a:lnTo>
                <a:lnTo>
                  <a:pt x="6355" y="0"/>
                </a:lnTo>
                <a:lnTo>
                  <a:pt x="2529" y="1601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196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289"/>
          <p:cNvGrpSpPr/>
          <p:nvPr/>
        </p:nvGrpSpPr>
        <p:grpSpPr bwMode="gray">
          <a:xfrm rot="19651015" flipH="1">
            <a:off x="964614" y="169666"/>
            <a:ext cx="817739" cy="638141"/>
            <a:chOff x="7275724" y="1384450"/>
            <a:chExt cx="937119" cy="731302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28" name="Freeform 96"/>
            <p:cNvSpPr/>
            <p:nvPr/>
          </p:nvSpPr>
          <p:spPr bwMode="gray">
            <a:xfrm rot="19892593">
              <a:off x="7312946" y="1384450"/>
              <a:ext cx="873867" cy="631830"/>
            </a:xfrm>
            <a:custGeom>
              <a:avLst/>
              <a:gdLst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396231 w 1874827"/>
                <a:gd name="connsiteY5" fmla="*/ 1248398 h 1354036"/>
                <a:gd name="connsiteX6" fmla="*/ 1874827 w 1874827"/>
                <a:gd name="connsiteY6" fmla="*/ 451909 h 1354036"/>
                <a:gd name="connsiteX7" fmla="*/ 1046344 w 1874827"/>
                <a:gd name="connsiteY7" fmla="*/ 454978 h 135403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4827" h="1417746">
                  <a:moveTo>
                    <a:pt x="1046344" y="454978"/>
                  </a:moveTo>
                  <a:cubicBezTo>
                    <a:pt x="953325" y="252796"/>
                    <a:pt x="726804" y="0"/>
                    <a:pt x="331393" y="53010"/>
                  </a:cubicBezTo>
                  <a:lnTo>
                    <a:pt x="0" y="912178"/>
                  </a:lnTo>
                  <a:cubicBezTo>
                    <a:pt x="397938" y="743190"/>
                    <a:pt x="635512" y="1040820"/>
                    <a:pt x="791662" y="1133107"/>
                  </a:cubicBezTo>
                  <a:cubicBezTo>
                    <a:pt x="1071427" y="1099716"/>
                    <a:pt x="1393387" y="1154357"/>
                    <a:pt x="1425492" y="1417746"/>
                  </a:cubicBezTo>
                  <a:lnTo>
                    <a:pt x="1396231" y="1248398"/>
                  </a:lnTo>
                  <a:lnTo>
                    <a:pt x="1874827" y="451909"/>
                  </a:lnTo>
                  <a:cubicBezTo>
                    <a:pt x="1709918" y="373807"/>
                    <a:pt x="1526196" y="202996"/>
                    <a:pt x="1046344" y="45497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97"/>
            <p:cNvSpPr/>
            <p:nvPr/>
          </p:nvSpPr>
          <p:spPr bwMode="gray">
            <a:xfrm rot="19892593">
              <a:off x="7275724" y="1419641"/>
              <a:ext cx="937119" cy="696111"/>
            </a:xfrm>
            <a:custGeom>
              <a:avLst/>
              <a:gdLst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4475 w 2046767"/>
                <a:gd name="connsiteY8" fmla="*/ 355846 h 1440712"/>
                <a:gd name="connsiteX0" fmla="*/ 427960 w 2058109"/>
                <a:gd name="connsiteY0" fmla="*/ 0 h 1440712"/>
                <a:gd name="connsiteX1" fmla="*/ 364165 w 2058109"/>
                <a:gd name="connsiteY1" fmla="*/ 29240 h 1440712"/>
                <a:gd name="connsiteX2" fmla="*/ 0 w 2058109"/>
                <a:gd name="connsiteY2" fmla="*/ 986170 h 1440712"/>
                <a:gd name="connsiteX3" fmla="*/ 18607 w 2058109"/>
                <a:gd name="connsiteY3" fmla="*/ 1073888 h 1440712"/>
                <a:gd name="connsiteX4" fmla="*/ 781493 w 2058109"/>
                <a:gd name="connsiteY4" fmla="*/ 1150974 h 1440712"/>
                <a:gd name="connsiteX5" fmla="*/ 1004776 w 2058109"/>
                <a:gd name="connsiteY5" fmla="*/ 1201479 h 1440712"/>
                <a:gd name="connsiteX6" fmla="*/ 1610832 w 2058109"/>
                <a:gd name="connsiteY6" fmla="*/ 1440712 h 1440712"/>
                <a:gd name="connsiteX7" fmla="*/ 2046767 w 2058109"/>
                <a:gd name="connsiteY7" fmla="*/ 725672 h 1440712"/>
                <a:gd name="connsiteX8" fmla="*/ 2058109 w 2058109"/>
                <a:gd name="connsiteY8" fmla="*/ 460918 h 144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8109" h="1440712">
                  <a:moveTo>
                    <a:pt x="427960" y="0"/>
                  </a:moveTo>
                  <a:lnTo>
                    <a:pt x="364165" y="29240"/>
                  </a:lnTo>
                  <a:lnTo>
                    <a:pt x="0" y="986170"/>
                  </a:lnTo>
                  <a:lnTo>
                    <a:pt x="18607" y="1073888"/>
                  </a:lnTo>
                  <a:lnTo>
                    <a:pt x="781493" y="1150974"/>
                  </a:lnTo>
                  <a:cubicBezTo>
                    <a:pt x="809426" y="1348211"/>
                    <a:pt x="985194" y="1279985"/>
                    <a:pt x="1004776" y="1201479"/>
                  </a:cubicBezTo>
                  <a:lnTo>
                    <a:pt x="1610832" y="1440712"/>
                  </a:lnTo>
                  <a:lnTo>
                    <a:pt x="2046767" y="725672"/>
                  </a:lnTo>
                  <a:lnTo>
                    <a:pt x="2058109" y="460918"/>
                  </a:ln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Freeform 102"/>
          <p:cNvSpPr>
            <a:spLocks/>
          </p:cNvSpPr>
          <p:nvPr/>
        </p:nvSpPr>
        <p:spPr bwMode="gray">
          <a:xfrm>
            <a:off x="7286644" y="142852"/>
            <a:ext cx="914737" cy="757555"/>
          </a:xfrm>
          <a:custGeom>
            <a:avLst/>
            <a:gdLst/>
            <a:ahLst/>
            <a:cxnLst>
              <a:cxn ang="0">
                <a:pos x="2529" y="1601"/>
              </a:cxn>
              <a:cxn ang="0">
                <a:pos x="3456" y="1800"/>
              </a:cxn>
              <a:cxn ang="0">
                <a:pos x="1218" y="2904"/>
              </a:cxn>
              <a:cxn ang="0">
                <a:pos x="2582" y="3078"/>
              </a:cxn>
              <a:cxn ang="0">
                <a:pos x="0" y="5263"/>
              </a:cxn>
              <a:cxn ang="0">
                <a:pos x="4356" y="2880"/>
              </a:cxn>
              <a:cxn ang="0">
                <a:pos x="3866" y="2755"/>
              </a:cxn>
              <a:cxn ang="0">
                <a:pos x="5508" y="1899"/>
              </a:cxn>
              <a:cxn ang="0">
                <a:pos x="4303" y="1564"/>
              </a:cxn>
              <a:cxn ang="0">
                <a:pos x="6355" y="0"/>
              </a:cxn>
              <a:cxn ang="0">
                <a:pos x="2529" y="1601"/>
              </a:cxn>
            </a:cxnLst>
            <a:rect l="0" t="0" r="r" b="b"/>
            <a:pathLst>
              <a:path w="6355" h="5263">
                <a:moveTo>
                  <a:pt x="2529" y="1601"/>
                </a:moveTo>
                <a:lnTo>
                  <a:pt x="3456" y="1800"/>
                </a:lnTo>
                <a:lnTo>
                  <a:pt x="1218" y="2904"/>
                </a:lnTo>
                <a:lnTo>
                  <a:pt x="2582" y="3078"/>
                </a:lnTo>
                <a:lnTo>
                  <a:pt x="0" y="5263"/>
                </a:lnTo>
                <a:lnTo>
                  <a:pt x="4356" y="2880"/>
                </a:lnTo>
                <a:lnTo>
                  <a:pt x="3866" y="2755"/>
                </a:lnTo>
                <a:lnTo>
                  <a:pt x="5508" y="1899"/>
                </a:lnTo>
                <a:lnTo>
                  <a:pt x="4303" y="1564"/>
                </a:lnTo>
                <a:lnTo>
                  <a:pt x="6355" y="0"/>
                </a:lnTo>
                <a:lnTo>
                  <a:pt x="2529" y="1601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196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Title 50"/>
          <p:cNvSpPr>
            <a:spLocks noGrp="1"/>
          </p:cNvSpPr>
          <p:nvPr>
            <p:ph type="title"/>
          </p:nvPr>
        </p:nvSpPr>
        <p:spPr bwMode="gray">
          <a:xfrm>
            <a:off x="457200" y="1755648"/>
            <a:ext cx="8229600" cy="1143000"/>
          </a:xfrm>
        </p:spPr>
        <p:txBody>
          <a:bodyPr>
            <a:normAutofit/>
          </a:bodyPr>
          <a:lstStyle>
            <a:lvl1pPr>
              <a:defRPr sz="440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grpSp>
        <p:nvGrpSpPr>
          <p:cNvPr id="43" name="Group 95"/>
          <p:cNvGrpSpPr/>
          <p:nvPr/>
        </p:nvGrpSpPr>
        <p:grpSpPr bwMode="gray">
          <a:xfrm rot="2633846">
            <a:off x="4453128" y="4416552"/>
            <a:ext cx="512825" cy="882920"/>
            <a:chOff x="3426488" y="1748413"/>
            <a:chExt cx="1416817" cy="4137538"/>
          </a:xfrm>
          <a:solidFill>
            <a:schemeClr val="tx2"/>
          </a:solidFill>
          <a:effectLst/>
        </p:grpSpPr>
        <p:sp>
          <p:nvSpPr>
            <p:cNvPr id="53" name="Freeform 52"/>
            <p:cNvSpPr/>
            <p:nvPr/>
          </p:nvSpPr>
          <p:spPr bwMode="gray">
            <a:xfrm>
              <a:off x="4327187" y="2069960"/>
              <a:ext cx="516118" cy="2839624"/>
            </a:xfrm>
            <a:custGeom>
              <a:avLst/>
              <a:gdLst>
                <a:gd name="connsiteX0" fmla="*/ 150725 w 512465"/>
                <a:gd name="connsiteY0" fmla="*/ 381838 h 2893926"/>
                <a:gd name="connsiteX1" fmla="*/ 0 w 512465"/>
                <a:gd name="connsiteY1" fmla="*/ 2893926 h 2893926"/>
                <a:gd name="connsiteX2" fmla="*/ 472272 w 512465"/>
                <a:gd name="connsiteY2" fmla="*/ 2421653 h 2893926"/>
                <a:gd name="connsiteX3" fmla="*/ 512465 w 512465"/>
                <a:gd name="connsiteY3" fmla="*/ 0 h 2893926"/>
                <a:gd name="connsiteX4" fmla="*/ 150725 w 512465"/>
                <a:gd name="connsiteY4" fmla="*/ 381838 h 2893926"/>
                <a:gd name="connsiteX0" fmla="*/ 150725 w 512465"/>
                <a:gd name="connsiteY0" fmla="*/ 381838 h 2893926"/>
                <a:gd name="connsiteX1" fmla="*/ 0 w 512465"/>
                <a:gd name="connsiteY1" fmla="*/ 2893926 h 2893926"/>
                <a:gd name="connsiteX2" fmla="*/ 368490 w 512465"/>
                <a:gd name="connsiteY2" fmla="*/ 2533276 h 2893926"/>
                <a:gd name="connsiteX3" fmla="*/ 512465 w 512465"/>
                <a:gd name="connsiteY3" fmla="*/ 0 h 2893926"/>
                <a:gd name="connsiteX4" fmla="*/ 150725 w 512465"/>
                <a:gd name="connsiteY4" fmla="*/ 381838 h 2893926"/>
                <a:gd name="connsiteX0" fmla="*/ 150725 w 512465"/>
                <a:gd name="connsiteY0" fmla="*/ 381838 h 2893926"/>
                <a:gd name="connsiteX1" fmla="*/ 0 w 512465"/>
                <a:gd name="connsiteY1" fmla="*/ 2893926 h 2893926"/>
                <a:gd name="connsiteX2" fmla="*/ 368490 w 512465"/>
                <a:gd name="connsiteY2" fmla="*/ 2533276 h 2893926"/>
                <a:gd name="connsiteX3" fmla="*/ 512465 w 512465"/>
                <a:gd name="connsiteY3" fmla="*/ 0 h 2893926"/>
                <a:gd name="connsiteX4" fmla="*/ 150725 w 512465"/>
                <a:gd name="connsiteY4" fmla="*/ 381838 h 2893926"/>
                <a:gd name="connsiteX0" fmla="*/ 150725 w 512465"/>
                <a:gd name="connsiteY0" fmla="*/ 381838 h 2893926"/>
                <a:gd name="connsiteX1" fmla="*/ 0 w 512465"/>
                <a:gd name="connsiteY1" fmla="*/ 2893926 h 2893926"/>
                <a:gd name="connsiteX2" fmla="*/ 225582 w 512465"/>
                <a:gd name="connsiteY2" fmla="*/ 2461211 h 2893926"/>
                <a:gd name="connsiteX3" fmla="*/ 512465 w 512465"/>
                <a:gd name="connsiteY3" fmla="*/ 0 h 2893926"/>
                <a:gd name="connsiteX4" fmla="*/ 150725 w 512465"/>
                <a:gd name="connsiteY4" fmla="*/ 381838 h 2893926"/>
                <a:gd name="connsiteX0" fmla="*/ 150725 w 512465"/>
                <a:gd name="connsiteY0" fmla="*/ 381838 h 2893926"/>
                <a:gd name="connsiteX1" fmla="*/ 0 w 512465"/>
                <a:gd name="connsiteY1" fmla="*/ 2893926 h 2893926"/>
                <a:gd name="connsiteX2" fmla="*/ 343388 w 512465"/>
                <a:gd name="connsiteY2" fmla="*/ 2519101 h 2893926"/>
                <a:gd name="connsiteX3" fmla="*/ 512465 w 512465"/>
                <a:gd name="connsiteY3" fmla="*/ 0 h 2893926"/>
                <a:gd name="connsiteX4" fmla="*/ 150725 w 512465"/>
                <a:gd name="connsiteY4" fmla="*/ 381838 h 2893926"/>
                <a:gd name="connsiteX0" fmla="*/ 154378 w 516118"/>
                <a:gd name="connsiteY0" fmla="*/ 381838 h 2874074"/>
                <a:gd name="connsiteX1" fmla="*/ 0 w 516118"/>
                <a:gd name="connsiteY1" fmla="*/ 2874074 h 2874074"/>
                <a:gd name="connsiteX2" fmla="*/ 347041 w 516118"/>
                <a:gd name="connsiteY2" fmla="*/ 2519101 h 2874074"/>
                <a:gd name="connsiteX3" fmla="*/ 516118 w 516118"/>
                <a:gd name="connsiteY3" fmla="*/ 0 h 2874074"/>
                <a:gd name="connsiteX4" fmla="*/ 154378 w 516118"/>
                <a:gd name="connsiteY4" fmla="*/ 381838 h 2874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118" h="2874074">
                  <a:moveTo>
                    <a:pt x="154378" y="381838"/>
                  </a:moveTo>
                  <a:lnTo>
                    <a:pt x="0" y="2874074"/>
                  </a:lnTo>
                  <a:lnTo>
                    <a:pt x="347041" y="2519101"/>
                  </a:lnTo>
                  <a:lnTo>
                    <a:pt x="516118" y="0"/>
                  </a:lnTo>
                  <a:lnTo>
                    <a:pt x="154378" y="381838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/>
            <p:cNvSpPr/>
            <p:nvPr/>
          </p:nvSpPr>
          <p:spPr bwMode="gray">
            <a:xfrm>
              <a:off x="3436537" y="2110154"/>
              <a:ext cx="428258" cy="2805339"/>
            </a:xfrm>
            <a:custGeom>
              <a:avLst/>
              <a:gdLst>
                <a:gd name="connsiteX0" fmla="*/ 0 w 422031"/>
                <a:gd name="connsiteY0" fmla="*/ 0 h 2793442"/>
                <a:gd name="connsiteX1" fmla="*/ 180871 w 422031"/>
                <a:gd name="connsiteY1" fmla="*/ 2411604 h 2793442"/>
                <a:gd name="connsiteX2" fmla="*/ 422031 w 422031"/>
                <a:gd name="connsiteY2" fmla="*/ 2793442 h 2793442"/>
                <a:gd name="connsiteX3" fmla="*/ 301451 w 422031"/>
                <a:gd name="connsiteY3" fmla="*/ 341644 h 2793442"/>
                <a:gd name="connsiteX4" fmla="*/ 0 w 422031"/>
                <a:gd name="connsiteY4" fmla="*/ 0 h 2793442"/>
                <a:gd name="connsiteX0" fmla="*/ 0 w 422031"/>
                <a:gd name="connsiteY0" fmla="*/ 0 h 2793442"/>
                <a:gd name="connsiteX1" fmla="*/ 180871 w 422031"/>
                <a:gd name="connsiteY1" fmla="*/ 2483018 h 2793442"/>
                <a:gd name="connsiteX2" fmla="*/ 422031 w 422031"/>
                <a:gd name="connsiteY2" fmla="*/ 2793442 h 2793442"/>
                <a:gd name="connsiteX3" fmla="*/ 301451 w 422031"/>
                <a:gd name="connsiteY3" fmla="*/ 341644 h 2793442"/>
                <a:gd name="connsiteX4" fmla="*/ 0 w 422031"/>
                <a:gd name="connsiteY4" fmla="*/ 0 h 2793442"/>
                <a:gd name="connsiteX0" fmla="*/ 0 w 423964"/>
                <a:gd name="connsiteY0" fmla="*/ 0 h 2798077"/>
                <a:gd name="connsiteX1" fmla="*/ 180871 w 423964"/>
                <a:gd name="connsiteY1" fmla="*/ 2483018 h 2798077"/>
                <a:gd name="connsiteX2" fmla="*/ 423964 w 423964"/>
                <a:gd name="connsiteY2" fmla="*/ 2798077 h 2798077"/>
                <a:gd name="connsiteX3" fmla="*/ 301451 w 423964"/>
                <a:gd name="connsiteY3" fmla="*/ 341644 h 2798077"/>
                <a:gd name="connsiteX4" fmla="*/ 0 w 423964"/>
                <a:gd name="connsiteY4" fmla="*/ 0 h 2798077"/>
                <a:gd name="connsiteX0" fmla="*/ 0 w 433937"/>
                <a:gd name="connsiteY0" fmla="*/ 0 h 2807630"/>
                <a:gd name="connsiteX1" fmla="*/ 180871 w 433937"/>
                <a:gd name="connsiteY1" fmla="*/ 2483018 h 2807630"/>
                <a:gd name="connsiteX2" fmla="*/ 433937 w 433937"/>
                <a:gd name="connsiteY2" fmla="*/ 2807630 h 2807630"/>
                <a:gd name="connsiteX3" fmla="*/ 301451 w 433937"/>
                <a:gd name="connsiteY3" fmla="*/ 341644 h 2807630"/>
                <a:gd name="connsiteX4" fmla="*/ 0 w 433937"/>
                <a:gd name="connsiteY4" fmla="*/ 0 h 2807630"/>
                <a:gd name="connsiteX0" fmla="*/ 0 w 428258"/>
                <a:gd name="connsiteY0" fmla="*/ 0 h 2784474"/>
                <a:gd name="connsiteX1" fmla="*/ 180871 w 428258"/>
                <a:gd name="connsiteY1" fmla="*/ 2483018 h 2784474"/>
                <a:gd name="connsiteX2" fmla="*/ 428258 w 428258"/>
                <a:gd name="connsiteY2" fmla="*/ 2784474 h 2784474"/>
                <a:gd name="connsiteX3" fmla="*/ 301451 w 428258"/>
                <a:gd name="connsiteY3" fmla="*/ 341644 h 2784474"/>
                <a:gd name="connsiteX4" fmla="*/ 0 w 428258"/>
                <a:gd name="connsiteY4" fmla="*/ 0 h 278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258" h="2784474">
                  <a:moveTo>
                    <a:pt x="0" y="0"/>
                  </a:moveTo>
                  <a:lnTo>
                    <a:pt x="180871" y="2483018"/>
                  </a:lnTo>
                  <a:lnTo>
                    <a:pt x="428258" y="2784474"/>
                  </a:lnTo>
                  <a:lnTo>
                    <a:pt x="301451" y="34164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 bwMode="gray">
            <a:xfrm>
              <a:off x="3426488" y="1748413"/>
              <a:ext cx="1416817" cy="723482"/>
            </a:xfrm>
            <a:custGeom>
              <a:avLst/>
              <a:gdLst>
                <a:gd name="connsiteX0" fmla="*/ 351692 w 1416817"/>
                <a:gd name="connsiteY0" fmla="*/ 0 h 723482"/>
                <a:gd name="connsiteX1" fmla="*/ 994787 w 1416817"/>
                <a:gd name="connsiteY1" fmla="*/ 0 h 723482"/>
                <a:gd name="connsiteX2" fmla="*/ 1416817 w 1416817"/>
                <a:gd name="connsiteY2" fmla="*/ 331596 h 723482"/>
                <a:gd name="connsiteX3" fmla="*/ 1045028 w 1416817"/>
                <a:gd name="connsiteY3" fmla="*/ 723482 h 723482"/>
                <a:gd name="connsiteX4" fmla="*/ 321547 w 1416817"/>
                <a:gd name="connsiteY4" fmla="*/ 723482 h 723482"/>
                <a:gd name="connsiteX5" fmla="*/ 0 w 1416817"/>
                <a:gd name="connsiteY5" fmla="*/ 361741 h 723482"/>
                <a:gd name="connsiteX6" fmla="*/ 351692 w 1416817"/>
                <a:gd name="connsiteY6" fmla="*/ 0 h 72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6817" h="723482">
                  <a:moveTo>
                    <a:pt x="351692" y="0"/>
                  </a:moveTo>
                  <a:lnTo>
                    <a:pt x="994787" y="0"/>
                  </a:lnTo>
                  <a:lnTo>
                    <a:pt x="1416817" y="331596"/>
                  </a:lnTo>
                  <a:lnTo>
                    <a:pt x="1045028" y="723482"/>
                  </a:lnTo>
                  <a:lnTo>
                    <a:pt x="321547" y="723482"/>
                  </a:lnTo>
                  <a:lnTo>
                    <a:pt x="0" y="361741"/>
                  </a:lnTo>
                  <a:lnTo>
                    <a:pt x="351692" y="0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/>
            <p:cNvSpPr/>
            <p:nvPr/>
          </p:nvSpPr>
          <p:spPr bwMode="gray">
            <a:xfrm>
              <a:off x="3748035" y="2461846"/>
              <a:ext cx="723481" cy="2447972"/>
            </a:xfrm>
            <a:custGeom>
              <a:avLst/>
              <a:gdLst>
                <a:gd name="connsiteX0" fmla="*/ 0 w 723481"/>
                <a:gd name="connsiteY0" fmla="*/ 10049 h 2471895"/>
                <a:gd name="connsiteX1" fmla="*/ 120580 w 723481"/>
                <a:gd name="connsiteY1" fmla="*/ 2471895 h 2471895"/>
                <a:gd name="connsiteX2" fmla="*/ 572756 w 723481"/>
                <a:gd name="connsiteY2" fmla="*/ 2471895 h 2471895"/>
                <a:gd name="connsiteX3" fmla="*/ 723481 w 723481"/>
                <a:gd name="connsiteY3" fmla="*/ 0 h 2471895"/>
                <a:gd name="connsiteX4" fmla="*/ 0 w 723481"/>
                <a:gd name="connsiteY4" fmla="*/ 10049 h 2471895"/>
                <a:gd name="connsiteX0" fmla="*/ 0 w 723481"/>
                <a:gd name="connsiteY0" fmla="*/ 10049 h 2471895"/>
                <a:gd name="connsiteX1" fmla="*/ 120580 w 723481"/>
                <a:gd name="connsiteY1" fmla="*/ 2471895 h 2471895"/>
                <a:gd name="connsiteX2" fmla="*/ 574419 w 723481"/>
                <a:gd name="connsiteY2" fmla="*/ 2446964 h 2471895"/>
                <a:gd name="connsiteX3" fmla="*/ 723481 w 723481"/>
                <a:gd name="connsiteY3" fmla="*/ 0 h 2471895"/>
                <a:gd name="connsiteX4" fmla="*/ 0 w 723481"/>
                <a:gd name="connsiteY4" fmla="*/ 10049 h 2471895"/>
                <a:gd name="connsiteX0" fmla="*/ 0 w 723481"/>
                <a:gd name="connsiteY0" fmla="*/ 10049 h 2447972"/>
                <a:gd name="connsiteX1" fmla="*/ 120580 w 723481"/>
                <a:gd name="connsiteY1" fmla="*/ 2447972 h 2447972"/>
                <a:gd name="connsiteX2" fmla="*/ 574419 w 723481"/>
                <a:gd name="connsiteY2" fmla="*/ 2446964 h 2447972"/>
                <a:gd name="connsiteX3" fmla="*/ 723481 w 723481"/>
                <a:gd name="connsiteY3" fmla="*/ 0 h 2447972"/>
                <a:gd name="connsiteX4" fmla="*/ 0 w 723481"/>
                <a:gd name="connsiteY4" fmla="*/ 10049 h 244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481" h="2447972">
                  <a:moveTo>
                    <a:pt x="0" y="10049"/>
                  </a:moveTo>
                  <a:lnTo>
                    <a:pt x="120580" y="2447972"/>
                  </a:lnTo>
                  <a:lnTo>
                    <a:pt x="574419" y="2446964"/>
                  </a:lnTo>
                  <a:lnTo>
                    <a:pt x="723481" y="0"/>
                  </a:lnTo>
                  <a:lnTo>
                    <a:pt x="0" y="10049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/>
            <p:cNvSpPr/>
            <p:nvPr/>
          </p:nvSpPr>
          <p:spPr bwMode="gray">
            <a:xfrm>
              <a:off x="3620218" y="4557694"/>
              <a:ext cx="1053591" cy="939666"/>
            </a:xfrm>
            <a:custGeom>
              <a:avLst/>
              <a:gdLst>
                <a:gd name="connsiteX0" fmla="*/ 0 w 1065125"/>
                <a:gd name="connsiteY0" fmla="*/ 40193 h 854110"/>
                <a:gd name="connsiteX1" fmla="*/ 180870 w 1065125"/>
                <a:gd name="connsiteY1" fmla="*/ 854110 h 854110"/>
                <a:gd name="connsiteX2" fmla="*/ 703385 w 1065125"/>
                <a:gd name="connsiteY2" fmla="*/ 854110 h 854110"/>
                <a:gd name="connsiteX3" fmla="*/ 1065125 w 1065125"/>
                <a:gd name="connsiteY3" fmla="*/ 0 h 854110"/>
                <a:gd name="connsiteX4" fmla="*/ 693336 w 1065125"/>
                <a:gd name="connsiteY4" fmla="*/ 371789 h 854110"/>
                <a:gd name="connsiteX5" fmla="*/ 211015 w 1065125"/>
                <a:gd name="connsiteY5" fmla="*/ 351692 h 854110"/>
                <a:gd name="connsiteX6" fmla="*/ 0 w 1065125"/>
                <a:gd name="connsiteY6" fmla="*/ 40193 h 854110"/>
                <a:gd name="connsiteX0" fmla="*/ 0 w 1065125"/>
                <a:gd name="connsiteY0" fmla="*/ 40193 h 854110"/>
                <a:gd name="connsiteX1" fmla="*/ 252276 w 1065125"/>
                <a:gd name="connsiteY1" fmla="*/ 854110 h 854110"/>
                <a:gd name="connsiteX2" fmla="*/ 703385 w 1065125"/>
                <a:gd name="connsiteY2" fmla="*/ 854110 h 854110"/>
                <a:gd name="connsiteX3" fmla="*/ 1065125 w 1065125"/>
                <a:gd name="connsiteY3" fmla="*/ 0 h 854110"/>
                <a:gd name="connsiteX4" fmla="*/ 693336 w 1065125"/>
                <a:gd name="connsiteY4" fmla="*/ 371789 h 854110"/>
                <a:gd name="connsiteX5" fmla="*/ 211015 w 1065125"/>
                <a:gd name="connsiteY5" fmla="*/ 351692 h 854110"/>
                <a:gd name="connsiteX6" fmla="*/ 0 w 1065125"/>
                <a:gd name="connsiteY6" fmla="*/ 40193 h 854110"/>
                <a:gd name="connsiteX0" fmla="*/ 0 w 1039207"/>
                <a:gd name="connsiteY0" fmla="*/ 34885 h 848802"/>
                <a:gd name="connsiteX1" fmla="*/ 252276 w 1039207"/>
                <a:gd name="connsiteY1" fmla="*/ 848802 h 848802"/>
                <a:gd name="connsiteX2" fmla="*/ 703385 w 1039207"/>
                <a:gd name="connsiteY2" fmla="*/ 848802 h 848802"/>
                <a:gd name="connsiteX3" fmla="*/ 1039207 w 1039207"/>
                <a:gd name="connsiteY3" fmla="*/ 0 h 848802"/>
                <a:gd name="connsiteX4" fmla="*/ 693336 w 1039207"/>
                <a:gd name="connsiteY4" fmla="*/ 366481 h 848802"/>
                <a:gd name="connsiteX5" fmla="*/ 211015 w 1039207"/>
                <a:gd name="connsiteY5" fmla="*/ 346384 h 848802"/>
                <a:gd name="connsiteX6" fmla="*/ 0 w 1039207"/>
                <a:gd name="connsiteY6" fmla="*/ 34885 h 848802"/>
                <a:gd name="connsiteX0" fmla="*/ 0 w 1048836"/>
                <a:gd name="connsiteY0" fmla="*/ 50826 h 848802"/>
                <a:gd name="connsiteX1" fmla="*/ 261905 w 1048836"/>
                <a:gd name="connsiteY1" fmla="*/ 848802 h 848802"/>
                <a:gd name="connsiteX2" fmla="*/ 713014 w 1048836"/>
                <a:gd name="connsiteY2" fmla="*/ 848802 h 848802"/>
                <a:gd name="connsiteX3" fmla="*/ 1048836 w 1048836"/>
                <a:gd name="connsiteY3" fmla="*/ 0 h 848802"/>
                <a:gd name="connsiteX4" fmla="*/ 702965 w 1048836"/>
                <a:gd name="connsiteY4" fmla="*/ 366481 h 848802"/>
                <a:gd name="connsiteX5" fmla="*/ 220644 w 1048836"/>
                <a:gd name="connsiteY5" fmla="*/ 346384 h 848802"/>
                <a:gd name="connsiteX6" fmla="*/ 0 w 1048836"/>
                <a:gd name="connsiteY6" fmla="*/ 50826 h 848802"/>
                <a:gd name="connsiteX0" fmla="*/ 0 w 1048836"/>
                <a:gd name="connsiteY0" fmla="*/ 50826 h 848802"/>
                <a:gd name="connsiteX1" fmla="*/ 261905 w 1048836"/>
                <a:gd name="connsiteY1" fmla="*/ 848802 h 848802"/>
                <a:gd name="connsiteX2" fmla="*/ 713014 w 1048836"/>
                <a:gd name="connsiteY2" fmla="*/ 848802 h 848802"/>
                <a:gd name="connsiteX3" fmla="*/ 1048836 w 1048836"/>
                <a:gd name="connsiteY3" fmla="*/ 0 h 848802"/>
                <a:gd name="connsiteX4" fmla="*/ 702965 w 1048836"/>
                <a:gd name="connsiteY4" fmla="*/ 366481 h 848802"/>
                <a:gd name="connsiteX5" fmla="*/ 254540 w 1048836"/>
                <a:gd name="connsiteY5" fmla="*/ 345377 h 848802"/>
                <a:gd name="connsiteX6" fmla="*/ 0 w 1048836"/>
                <a:gd name="connsiteY6" fmla="*/ 50826 h 848802"/>
                <a:gd name="connsiteX0" fmla="*/ 0 w 1048836"/>
                <a:gd name="connsiteY0" fmla="*/ 50826 h 848802"/>
                <a:gd name="connsiteX1" fmla="*/ 261905 w 1048836"/>
                <a:gd name="connsiteY1" fmla="*/ 848802 h 848802"/>
                <a:gd name="connsiteX2" fmla="*/ 713014 w 1048836"/>
                <a:gd name="connsiteY2" fmla="*/ 848802 h 848802"/>
                <a:gd name="connsiteX3" fmla="*/ 1048836 w 1048836"/>
                <a:gd name="connsiteY3" fmla="*/ 0 h 848802"/>
                <a:gd name="connsiteX4" fmla="*/ 702965 w 1048836"/>
                <a:gd name="connsiteY4" fmla="*/ 342557 h 848802"/>
                <a:gd name="connsiteX5" fmla="*/ 254540 w 1048836"/>
                <a:gd name="connsiteY5" fmla="*/ 345377 h 848802"/>
                <a:gd name="connsiteX6" fmla="*/ 0 w 1048836"/>
                <a:gd name="connsiteY6" fmla="*/ 50826 h 848802"/>
                <a:gd name="connsiteX0" fmla="*/ 0 w 1048836"/>
                <a:gd name="connsiteY0" fmla="*/ 50826 h 938903"/>
                <a:gd name="connsiteX1" fmla="*/ 261905 w 1048836"/>
                <a:gd name="connsiteY1" fmla="*/ 848802 h 938903"/>
                <a:gd name="connsiteX2" fmla="*/ 480860 w 1048836"/>
                <a:gd name="connsiteY2" fmla="*/ 938903 h 938903"/>
                <a:gd name="connsiteX3" fmla="*/ 713014 w 1048836"/>
                <a:gd name="connsiteY3" fmla="*/ 848802 h 938903"/>
                <a:gd name="connsiteX4" fmla="*/ 1048836 w 1048836"/>
                <a:gd name="connsiteY4" fmla="*/ 0 h 938903"/>
                <a:gd name="connsiteX5" fmla="*/ 702965 w 1048836"/>
                <a:gd name="connsiteY5" fmla="*/ 342557 h 938903"/>
                <a:gd name="connsiteX6" fmla="*/ 254540 w 1048836"/>
                <a:gd name="connsiteY6" fmla="*/ 345377 h 938903"/>
                <a:gd name="connsiteX7" fmla="*/ 0 w 1048836"/>
                <a:gd name="connsiteY7" fmla="*/ 50826 h 938903"/>
                <a:gd name="connsiteX0" fmla="*/ 0 w 1048836"/>
                <a:gd name="connsiteY0" fmla="*/ 50826 h 930109"/>
                <a:gd name="connsiteX1" fmla="*/ 261905 w 1048836"/>
                <a:gd name="connsiteY1" fmla="*/ 848802 h 930109"/>
                <a:gd name="connsiteX2" fmla="*/ 421820 w 1048836"/>
                <a:gd name="connsiteY2" fmla="*/ 930109 h 930109"/>
                <a:gd name="connsiteX3" fmla="*/ 713014 w 1048836"/>
                <a:gd name="connsiteY3" fmla="*/ 848802 h 930109"/>
                <a:gd name="connsiteX4" fmla="*/ 1048836 w 1048836"/>
                <a:gd name="connsiteY4" fmla="*/ 0 h 930109"/>
                <a:gd name="connsiteX5" fmla="*/ 702965 w 1048836"/>
                <a:gd name="connsiteY5" fmla="*/ 342557 h 930109"/>
                <a:gd name="connsiteX6" fmla="*/ 254540 w 1048836"/>
                <a:gd name="connsiteY6" fmla="*/ 345377 h 930109"/>
                <a:gd name="connsiteX7" fmla="*/ 0 w 1048836"/>
                <a:gd name="connsiteY7" fmla="*/ 50826 h 930109"/>
                <a:gd name="connsiteX0" fmla="*/ 0 w 1048836"/>
                <a:gd name="connsiteY0" fmla="*/ 50826 h 934962"/>
                <a:gd name="connsiteX1" fmla="*/ 261905 w 1048836"/>
                <a:gd name="connsiteY1" fmla="*/ 848802 h 934962"/>
                <a:gd name="connsiteX2" fmla="*/ 421820 w 1048836"/>
                <a:gd name="connsiteY2" fmla="*/ 930109 h 934962"/>
                <a:gd name="connsiteX3" fmla="*/ 545692 w 1048836"/>
                <a:gd name="connsiteY3" fmla="*/ 934962 h 934962"/>
                <a:gd name="connsiteX4" fmla="*/ 713014 w 1048836"/>
                <a:gd name="connsiteY4" fmla="*/ 848802 h 934962"/>
                <a:gd name="connsiteX5" fmla="*/ 1048836 w 1048836"/>
                <a:gd name="connsiteY5" fmla="*/ 0 h 934962"/>
                <a:gd name="connsiteX6" fmla="*/ 702965 w 1048836"/>
                <a:gd name="connsiteY6" fmla="*/ 342557 h 934962"/>
                <a:gd name="connsiteX7" fmla="*/ 254540 w 1048836"/>
                <a:gd name="connsiteY7" fmla="*/ 345377 h 934962"/>
                <a:gd name="connsiteX8" fmla="*/ 0 w 1048836"/>
                <a:gd name="connsiteY8" fmla="*/ 50826 h 934962"/>
                <a:gd name="connsiteX0" fmla="*/ 0 w 1048836"/>
                <a:gd name="connsiteY0" fmla="*/ 50826 h 937329"/>
                <a:gd name="connsiteX1" fmla="*/ 261905 w 1048836"/>
                <a:gd name="connsiteY1" fmla="*/ 848802 h 937329"/>
                <a:gd name="connsiteX2" fmla="*/ 421820 w 1048836"/>
                <a:gd name="connsiteY2" fmla="*/ 930109 h 937329"/>
                <a:gd name="connsiteX3" fmla="*/ 564745 w 1048836"/>
                <a:gd name="connsiteY3" fmla="*/ 937329 h 937329"/>
                <a:gd name="connsiteX4" fmla="*/ 713014 w 1048836"/>
                <a:gd name="connsiteY4" fmla="*/ 848802 h 937329"/>
                <a:gd name="connsiteX5" fmla="*/ 1048836 w 1048836"/>
                <a:gd name="connsiteY5" fmla="*/ 0 h 937329"/>
                <a:gd name="connsiteX6" fmla="*/ 702965 w 1048836"/>
                <a:gd name="connsiteY6" fmla="*/ 342557 h 937329"/>
                <a:gd name="connsiteX7" fmla="*/ 254540 w 1048836"/>
                <a:gd name="connsiteY7" fmla="*/ 345377 h 937329"/>
                <a:gd name="connsiteX8" fmla="*/ 0 w 1048836"/>
                <a:gd name="connsiteY8" fmla="*/ 50826 h 937329"/>
                <a:gd name="connsiteX0" fmla="*/ 0 w 1048836"/>
                <a:gd name="connsiteY0" fmla="*/ 50826 h 930109"/>
                <a:gd name="connsiteX1" fmla="*/ 261905 w 1048836"/>
                <a:gd name="connsiteY1" fmla="*/ 848802 h 930109"/>
                <a:gd name="connsiteX2" fmla="*/ 421820 w 1048836"/>
                <a:gd name="connsiteY2" fmla="*/ 930109 h 930109"/>
                <a:gd name="connsiteX3" fmla="*/ 564745 w 1048836"/>
                <a:gd name="connsiteY3" fmla="*/ 927804 h 930109"/>
                <a:gd name="connsiteX4" fmla="*/ 713014 w 1048836"/>
                <a:gd name="connsiteY4" fmla="*/ 848802 h 930109"/>
                <a:gd name="connsiteX5" fmla="*/ 1048836 w 1048836"/>
                <a:gd name="connsiteY5" fmla="*/ 0 h 930109"/>
                <a:gd name="connsiteX6" fmla="*/ 702965 w 1048836"/>
                <a:gd name="connsiteY6" fmla="*/ 342557 h 930109"/>
                <a:gd name="connsiteX7" fmla="*/ 254540 w 1048836"/>
                <a:gd name="connsiteY7" fmla="*/ 345377 h 930109"/>
                <a:gd name="connsiteX8" fmla="*/ 0 w 1048836"/>
                <a:gd name="connsiteY8" fmla="*/ 50826 h 930109"/>
                <a:gd name="connsiteX0" fmla="*/ 0 w 1048836"/>
                <a:gd name="connsiteY0" fmla="*/ 50826 h 930109"/>
                <a:gd name="connsiteX1" fmla="*/ 261905 w 1048836"/>
                <a:gd name="connsiteY1" fmla="*/ 848802 h 930109"/>
                <a:gd name="connsiteX2" fmla="*/ 421820 w 1048836"/>
                <a:gd name="connsiteY2" fmla="*/ 930109 h 930109"/>
                <a:gd name="connsiteX3" fmla="*/ 564745 w 1048836"/>
                <a:gd name="connsiteY3" fmla="*/ 927804 h 930109"/>
                <a:gd name="connsiteX4" fmla="*/ 713014 w 1048836"/>
                <a:gd name="connsiteY4" fmla="*/ 848802 h 930109"/>
                <a:gd name="connsiteX5" fmla="*/ 1048836 w 1048836"/>
                <a:gd name="connsiteY5" fmla="*/ 0 h 930109"/>
                <a:gd name="connsiteX6" fmla="*/ 702965 w 1048836"/>
                <a:gd name="connsiteY6" fmla="*/ 342557 h 930109"/>
                <a:gd name="connsiteX7" fmla="*/ 266451 w 1048836"/>
                <a:gd name="connsiteY7" fmla="*/ 381178 h 930109"/>
                <a:gd name="connsiteX8" fmla="*/ 0 w 1048836"/>
                <a:gd name="connsiteY8" fmla="*/ 50826 h 930109"/>
                <a:gd name="connsiteX0" fmla="*/ 0 w 1048836"/>
                <a:gd name="connsiteY0" fmla="*/ 50826 h 930109"/>
                <a:gd name="connsiteX1" fmla="*/ 261905 w 1048836"/>
                <a:gd name="connsiteY1" fmla="*/ 848802 h 930109"/>
                <a:gd name="connsiteX2" fmla="*/ 421820 w 1048836"/>
                <a:gd name="connsiteY2" fmla="*/ 930109 h 930109"/>
                <a:gd name="connsiteX3" fmla="*/ 564745 w 1048836"/>
                <a:gd name="connsiteY3" fmla="*/ 927804 h 930109"/>
                <a:gd name="connsiteX4" fmla="*/ 713014 w 1048836"/>
                <a:gd name="connsiteY4" fmla="*/ 848802 h 930109"/>
                <a:gd name="connsiteX5" fmla="*/ 1048836 w 1048836"/>
                <a:gd name="connsiteY5" fmla="*/ 0 h 930109"/>
                <a:gd name="connsiteX6" fmla="*/ 702965 w 1048836"/>
                <a:gd name="connsiteY6" fmla="*/ 378369 h 930109"/>
                <a:gd name="connsiteX7" fmla="*/ 266451 w 1048836"/>
                <a:gd name="connsiteY7" fmla="*/ 381178 h 930109"/>
                <a:gd name="connsiteX8" fmla="*/ 0 w 1048836"/>
                <a:gd name="connsiteY8" fmla="*/ 50826 h 930109"/>
                <a:gd name="connsiteX0" fmla="*/ 0 w 1034542"/>
                <a:gd name="connsiteY0" fmla="*/ 109651 h 930109"/>
                <a:gd name="connsiteX1" fmla="*/ 247611 w 1034542"/>
                <a:gd name="connsiteY1" fmla="*/ 848802 h 930109"/>
                <a:gd name="connsiteX2" fmla="*/ 407526 w 1034542"/>
                <a:gd name="connsiteY2" fmla="*/ 930109 h 930109"/>
                <a:gd name="connsiteX3" fmla="*/ 550451 w 1034542"/>
                <a:gd name="connsiteY3" fmla="*/ 927804 h 930109"/>
                <a:gd name="connsiteX4" fmla="*/ 698720 w 1034542"/>
                <a:gd name="connsiteY4" fmla="*/ 848802 h 930109"/>
                <a:gd name="connsiteX5" fmla="*/ 1034542 w 1034542"/>
                <a:gd name="connsiteY5" fmla="*/ 0 h 930109"/>
                <a:gd name="connsiteX6" fmla="*/ 688671 w 1034542"/>
                <a:gd name="connsiteY6" fmla="*/ 378369 h 930109"/>
                <a:gd name="connsiteX7" fmla="*/ 252157 w 1034542"/>
                <a:gd name="connsiteY7" fmla="*/ 381178 h 930109"/>
                <a:gd name="connsiteX8" fmla="*/ 0 w 1034542"/>
                <a:gd name="connsiteY8" fmla="*/ 109651 h 930109"/>
                <a:gd name="connsiteX0" fmla="*/ 0 w 1017873"/>
                <a:gd name="connsiteY0" fmla="*/ 66174 h 886632"/>
                <a:gd name="connsiteX1" fmla="*/ 247611 w 1017873"/>
                <a:gd name="connsiteY1" fmla="*/ 805325 h 886632"/>
                <a:gd name="connsiteX2" fmla="*/ 407526 w 1017873"/>
                <a:gd name="connsiteY2" fmla="*/ 886632 h 886632"/>
                <a:gd name="connsiteX3" fmla="*/ 550451 w 1017873"/>
                <a:gd name="connsiteY3" fmla="*/ 884327 h 886632"/>
                <a:gd name="connsiteX4" fmla="*/ 698720 w 1017873"/>
                <a:gd name="connsiteY4" fmla="*/ 805325 h 886632"/>
                <a:gd name="connsiteX5" fmla="*/ 1017873 w 1017873"/>
                <a:gd name="connsiteY5" fmla="*/ 0 h 886632"/>
                <a:gd name="connsiteX6" fmla="*/ 688671 w 1017873"/>
                <a:gd name="connsiteY6" fmla="*/ 334892 h 886632"/>
                <a:gd name="connsiteX7" fmla="*/ 252157 w 1017873"/>
                <a:gd name="connsiteY7" fmla="*/ 337701 h 886632"/>
                <a:gd name="connsiteX8" fmla="*/ 0 w 1017873"/>
                <a:gd name="connsiteY8" fmla="*/ 66174 h 886632"/>
                <a:gd name="connsiteX0" fmla="*/ 0 w 1017873"/>
                <a:gd name="connsiteY0" fmla="*/ 66174 h 886632"/>
                <a:gd name="connsiteX1" fmla="*/ 247611 w 1017873"/>
                <a:gd name="connsiteY1" fmla="*/ 805325 h 886632"/>
                <a:gd name="connsiteX2" fmla="*/ 407526 w 1017873"/>
                <a:gd name="connsiteY2" fmla="*/ 886632 h 886632"/>
                <a:gd name="connsiteX3" fmla="*/ 550451 w 1017873"/>
                <a:gd name="connsiteY3" fmla="*/ 884327 h 886632"/>
                <a:gd name="connsiteX4" fmla="*/ 698720 w 1017873"/>
                <a:gd name="connsiteY4" fmla="*/ 805325 h 886632"/>
                <a:gd name="connsiteX5" fmla="*/ 1017873 w 1017873"/>
                <a:gd name="connsiteY5" fmla="*/ 0 h 886632"/>
                <a:gd name="connsiteX6" fmla="*/ 688671 w 1017873"/>
                <a:gd name="connsiteY6" fmla="*/ 334892 h 886632"/>
                <a:gd name="connsiteX7" fmla="*/ 225968 w 1017873"/>
                <a:gd name="connsiteY7" fmla="*/ 345364 h 886632"/>
                <a:gd name="connsiteX8" fmla="*/ 0 w 1017873"/>
                <a:gd name="connsiteY8" fmla="*/ 66174 h 886632"/>
                <a:gd name="connsiteX0" fmla="*/ 0 w 1017873"/>
                <a:gd name="connsiteY0" fmla="*/ 66174 h 886632"/>
                <a:gd name="connsiteX1" fmla="*/ 247611 w 1017873"/>
                <a:gd name="connsiteY1" fmla="*/ 805325 h 886632"/>
                <a:gd name="connsiteX2" fmla="*/ 407526 w 1017873"/>
                <a:gd name="connsiteY2" fmla="*/ 886632 h 886632"/>
                <a:gd name="connsiteX3" fmla="*/ 550451 w 1017873"/>
                <a:gd name="connsiteY3" fmla="*/ 884327 h 886632"/>
                <a:gd name="connsiteX4" fmla="*/ 698720 w 1017873"/>
                <a:gd name="connsiteY4" fmla="*/ 805325 h 886632"/>
                <a:gd name="connsiteX5" fmla="*/ 1017873 w 1017873"/>
                <a:gd name="connsiteY5" fmla="*/ 0 h 886632"/>
                <a:gd name="connsiteX6" fmla="*/ 719629 w 1017873"/>
                <a:gd name="connsiteY6" fmla="*/ 342554 h 886632"/>
                <a:gd name="connsiteX7" fmla="*/ 225968 w 1017873"/>
                <a:gd name="connsiteY7" fmla="*/ 345364 h 886632"/>
                <a:gd name="connsiteX8" fmla="*/ 0 w 1017873"/>
                <a:gd name="connsiteY8" fmla="*/ 66174 h 886632"/>
                <a:gd name="connsiteX0" fmla="*/ 0 w 1017873"/>
                <a:gd name="connsiteY0" fmla="*/ 66174 h 886632"/>
                <a:gd name="connsiteX1" fmla="*/ 247611 w 1017873"/>
                <a:gd name="connsiteY1" fmla="*/ 805325 h 886632"/>
                <a:gd name="connsiteX2" fmla="*/ 407526 w 1017873"/>
                <a:gd name="connsiteY2" fmla="*/ 886632 h 886632"/>
                <a:gd name="connsiteX3" fmla="*/ 550451 w 1017873"/>
                <a:gd name="connsiteY3" fmla="*/ 884327 h 886632"/>
                <a:gd name="connsiteX4" fmla="*/ 698720 w 1017873"/>
                <a:gd name="connsiteY4" fmla="*/ 805325 h 886632"/>
                <a:gd name="connsiteX5" fmla="*/ 1017873 w 1017873"/>
                <a:gd name="connsiteY5" fmla="*/ 0 h 886632"/>
                <a:gd name="connsiteX6" fmla="*/ 719629 w 1017873"/>
                <a:gd name="connsiteY6" fmla="*/ 342554 h 886632"/>
                <a:gd name="connsiteX7" fmla="*/ 233117 w 1017873"/>
                <a:gd name="connsiteY7" fmla="*/ 253264 h 886632"/>
                <a:gd name="connsiteX8" fmla="*/ 0 w 1017873"/>
                <a:gd name="connsiteY8" fmla="*/ 66174 h 886632"/>
                <a:gd name="connsiteX0" fmla="*/ 0 w 1017873"/>
                <a:gd name="connsiteY0" fmla="*/ 66174 h 886632"/>
                <a:gd name="connsiteX1" fmla="*/ 247611 w 1017873"/>
                <a:gd name="connsiteY1" fmla="*/ 805325 h 886632"/>
                <a:gd name="connsiteX2" fmla="*/ 407526 w 1017873"/>
                <a:gd name="connsiteY2" fmla="*/ 886632 h 886632"/>
                <a:gd name="connsiteX3" fmla="*/ 550451 w 1017873"/>
                <a:gd name="connsiteY3" fmla="*/ 884327 h 886632"/>
                <a:gd name="connsiteX4" fmla="*/ 698720 w 1017873"/>
                <a:gd name="connsiteY4" fmla="*/ 805325 h 886632"/>
                <a:gd name="connsiteX5" fmla="*/ 1017873 w 1017873"/>
                <a:gd name="connsiteY5" fmla="*/ 0 h 886632"/>
                <a:gd name="connsiteX6" fmla="*/ 695816 w 1017873"/>
                <a:gd name="connsiteY6" fmla="*/ 253024 h 886632"/>
                <a:gd name="connsiteX7" fmla="*/ 233117 w 1017873"/>
                <a:gd name="connsiteY7" fmla="*/ 253264 h 886632"/>
                <a:gd name="connsiteX8" fmla="*/ 0 w 1017873"/>
                <a:gd name="connsiteY8" fmla="*/ 66174 h 886632"/>
                <a:gd name="connsiteX0" fmla="*/ 0 w 1041685"/>
                <a:gd name="connsiteY0" fmla="*/ 188958 h 1009416"/>
                <a:gd name="connsiteX1" fmla="*/ 247611 w 1041685"/>
                <a:gd name="connsiteY1" fmla="*/ 928109 h 1009416"/>
                <a:gd name="connsiteX2" fmla="*/ 407526 w 1041685"/>
                <a:gd name="connsiteY2" fmla="*/ 1009416 h 1009416"/>
                <a:gd name="connsiteX3" fmla="*/ 550451 w 1041685"/>
                <a:gd name="connsiteY3" fmla="*/ 1007111 h 1009416"/>
                <a:gd name="connsiteX4" fmla="*/ 698720 w 1041685"/>
                <a:gd name="connsiteY4" fmla="*/ 928109 h 1009416"/>
                <a:gd name="connsiteX5" fmla="*/ 1041685 w 1041685"/>
                <a:gd name="connsiteY5" fmla="*/ 0 h 1009416"/>
                <a:gd name="connsiteX6" fmla="*/ 695816 w 1041685"/>
                <a:gd name="connsiteY6" fmla="*/ 375808 h 1009416"/>
                <a:gd name="connsiteX7" fmla="*/ 233117 w 1041685"/>
                <a:gd name="connsiteY7" fmla="*/ 376048 h 1009416"/>
                <a:gd name="connsiteX8" fmla="*/ 0 w 1041685"/>
                <a:gd name="connsiteY8" fmla="*/ 188958 h 1009416"/>
                <a:gd name="connsiteX0" fmla="*/ 0 w 1053591"/>
                <a:gd name="connsiteY0" fmla="*/ 58499 h 1009416"/>
                <a:gd name="connsiteX1" fmla="*/ 259517 w 1053591"/>
                <a:gd name="connsiteY1" fmla="*/ 928109 h 1009416"/>
                <a:gd name="connsiteX2" fmla="*/ 419432 w 1053591"/>
                <a:gd name="connsiteY2" fmla="*/ 1009416 h 1009416"/>
                <a:gd name="connsiteX3" fmla="*/ 562357 w 1053591"/>
                <a:gd name="connsiteY3" fmla="*/ 1007111 h 1009416"/>
                <a:gd name="connsiteX4" fmla="*/ 710626 w 1053591"/>
                <a:gd name="connsiteY4" fmla="*/ 928109 h 1009416"/>
                <a:gd name="connsiteX5" fmla="*/ 1053591 w 1053591"/>
                <a:gd name="connsiteY5" fmla="*/ 0 h 1009416"/>
                <a:gd name="connsiteX6" fmla="*/ 707722 w 1053591"/>
                <a:gd name="connsiteY6" fmla="*/ 375808 h 1009416"/>
                <a:gd name="connsiteX7" fmla="*/ 245023 w 1053591"/>
                <a:gd name="connsiteY7" fmla="*/ 376048 h 1009416"/>
                <a:gd name="connsiteX8" fmla="*/ 0 w 1053591"/>
                <a:gd name="connsiteY8" fmla="*/ 58499 h 100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591" h="1009416">
                  <a:moveTo>
                    <a:pt x="0" y="58499"/>
                  </a:moveTo>
                  <a:lnTo>
                    <a:pt x="259517" y="928109"/>
                  </a:lnTo>
                  <a:lnTo>
                    <a:pt x="419432" y="1009416"/>
                  </a:lnTo>
                  <a:lnTo>
                    <a:pt x="562357" y="1007111"/>
                  </a:lnTo>
                  <a:lnTo>
                    <a:pt x="710626" y="928109"/>
                  </a:lnTo>
                  <a:lnTo>
                    <a:pt x="1053591" y="0"/>
                  </a:lnTo>
                  <a:lnTo>
                    <a:pt x="707722" y="375808"/>
                  </a:lnTo>
                  <a:lnTo>
                    <a:pt x="245023" y="376048"/>
                  </a:lnTo>
                  <a:lnTo>
                    <a:pt x="0" y="58499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 bwMode="gray">
            <a:xfrm>
              <a:off x="3883819" y="5419725"/>
              <a:ext cx="447302" cy="466226"/>
            </a:xfrm>
            <a:custGeom>
              <a:avLst/>
              <a:gdLst>
                <a:gd name="connsiteX0" fmla="*/ 0 w 422031"/>
                <a:gd name="connsiteY0" fmla="*/ 10049 h 502418"/>
                <a:gd name="connsiteX1" fmla="*/ 180871 w 422031"/>
                <a:gd name="connsiteY1" fmla="*/ 502418 h 502418"/>
                <a:gd name="connsiteX2" fmla="*/ 422031 w 422031"/>
                <a:gd name="connsiteY2" fmla="*/ 0 h 502418"/>
                <a:gd name="connsiteX3" fmla="*/ 0 w 422031"/>
                <a:gd name="connsiteY3" fmla="*/ 10049 h 502418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0 w 422031"/>
                <a:gd name="connsiteY3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196617 w 422031"/>
                <a:gd name="connsiteY3" fmla="*/ 97658 h 483052"/>
                <a:gd name="connsiteX4" fmla="*/ 0 w 422031"/>
                <a:gd name="connsiteY4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154102 w 422031"/>
                <a:gd name="connsiteY3" fmla="*/ 94373 h 483052"/>
                <a:gd name="connsiteX4" fmla="*/ 0 w 422031"/>
                <a:gd name="connsiteY4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73879 w 422031"/>
                <a:gd name="connsiteY3" fmla="*/ 105175 h 483052"/>
                <a:gd name="connsiteX4" fmla="*/ 154102 w 422031"/>
                <a:gd name="connsiteY4" fmla="*/ 94373 h 483052"/>
                <a:gd name="connsiteX5" fmla="*/ 0 w 422031"/>
                <a:gd name="connsiteY5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54091 w 422031"/>
                <a:gd name="connsiteY3" fmla="*/ 100398 h 483052"/>
                <a:gd name="connsiteX4" fmla="*/ 154102 w 422031"/>
                <a:gd name="connsiteY4" fmla="*/ 94373 h 483052"/>
                <a:gd name="connsiteX5" fmla="*/ 0 w 422031"/>
                <a:gd name="connsiteY5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71682 w 422031"/>
                <a:gd name="connsiteY3" fmla="*/ 100398 h 483052"/>
                <a:gd name="connsiteX4" fmla="*/ 154102 w 422031"/>
                <a:gd name="connsiteY4" fmla="*/ 94373 h 483052"/>
                <a:gd name="connsiteX5" fmla="*/ 0 w 422031"/>
                <a:gd name="connsiteY5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84681 w 422031"/>
                <a:gd name="connsiteY3" fmla="*/ 92365 h 483052"/>
                <a:gd name="connsiteX4" fmla="*/ 154102 w 422031"/>
                <a:gd name="connsiteY4" fmla="*/ 94373 h 483052"/>
                <a:gd name="connsiteX5" fmla="*/ 0 w 422031"/>
                <a:gd name="connsiteY5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84681 w 422031"/>
                <a:gd name="connsiteY3" fmla="*/ 92365 h 483052"/>
                <a:gd name="connsiteX4" fmla="*/ 149769 w 422031"/>
                <a:gd name="connsiteY4" fmla="*/ 27665 h 483052"/>
                <a:gd name="connsiteX5" fmla="*/ 0 w 422031"/>
                <a:gd name="connsiteY5" fmla="*/ 10049 h 483052"/>
                <a:gd name="connsiteX0" fmla="*/ 0 w 422031"/>
                <a:gd name="connsiteY0" fmla="*/ 10049 h 483052"/>
                <a:gd name="connsiteX1" fmla="*/ 192593 w 422031"/>
                <a:gd name="connsiteY1" fmla="*/ 483052 h 483052"/>
                <a:gd name="connsiteX2" fmla="*/ 422031 w 422031"/>
                <a:gd name="connsiteY2" fmla="*/ 0 h 483052"/>
                <a:gd name="connsiteX3" fmla="*/ 280349 w 422031"/>
                <a:gd name="connsiteY3" fmla="*/ 22877 h 483052"/>
                <a:gd name="connsiteX4" fmla="*/ 149769 w 422031"/>
                <a:gd name="connsiteY4" fmla="*/ 27665 h 483052"/>
                <a:gd name="connsiteX5" fmla="*/ 0 w 422031"/>
                <a:gd name="connsiteY5" fmla="*/ 10049 h 483052"/>
                <a:gd name="connsiteX0" fmla="*/ 0 w 413367"/>
                <a:gd name="connsiteY0" fmla="*/ 71198 h 544201"/>
                <a:gd name="connsiteX1" fmla="*/ 192593 w 413367"/>
                <a:gd name="connsiteY1" fmla="*/ 544201 h 544201"/>
                <a:gd name="connsiteX2" fmla="*/ 413367 w 413367"/>
                <a:gd name="connsiteY2" fmla="*/ 0 h 544201"/>
                <a:gd name="connsiteX3" fmla="*/ 280349 w 413367"/>
                <a:gd name="connsiteY3" fmla="*/ 84026 h 544201"/>
                <a:gd name="connsiteX4" fmla="*/ 149769 w 413367"/>
                <a:gd name="connsiteY4" fmla="*/ 88814 h 544201"/>
                <a:gd name="connsiteX5" fmla="*/ 0 w 413367"/>
                <a:gd name="connsiteY5" fmla="*/ 71198 h 544201"/>
                <a:gd name="connsiteX0" fmla="*/ 0 w 406869"/>
                <a:gd name="connsiteY0" fmla="*/ 1711 h 544201"/>
                <a:gd name="connsiteX1" fmla="*/ 186095 w 406869"/>
                <a:gd name="connsiteY1" fmla="*/ 544201 h 544201"/>
                <a:gd name="connsiteX2" fmla="*/ 406869 w 406869"/>
                <a:gd name="connsiteY2" fmla="*/ 0 h 544201"/>
                <a:gd name="connsiteX3" fmla="*/ 273851 w 406869"/>
                <a:gd name="connsiteY3" fmla="*/ 84026 h 544201"/>
                <a:gd name="connsiteX4" fmla="*/ 143271 w 406869"/>
                <a:gd name="connsiteY4" fmla="*/ 88814 h 544201"/>
                <a:gd name="connsiteX5" fmla="*/ 0 w 406869"/>
                <a:gd name="connsiteY5" fmla="*/ 1711 h 54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869" h="544201">
                  <a:moveTo>
                    <a:pt x="0" y="1711"/>
                  </a:moveTo>
                  <a:lnTo>
                    <a:pt x="186095" y="544201"/>
                  </a:lnTo>
                  <a:lnTo>
                    <a:pt x="406869" y="0"/>
                  </a:lnTo>
                  <a:lnTo>
                    <a:pt x="273851" y="84026"/>
                  </a:lnTo>
                  <a:lnTo>
                    <a:pt x="143271" y="88814"/>
                  </a:lnTo>
                  <a:lnTo>
                    <a:pt x="0" y="1711"/>
                  </a:lnTo>
                  <a:close/>
                </a:path>
              </a:pathLst>
            </a:cu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 bwMode="gray">
            <a:xfrm>
              <a:off x="3929058" y="2000240"/>
              <a:ext cx="428628" cy="214314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52CB-19C3-4A3A-994A-21871B0592DB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A5B4F-32E0-4DE0-9C5F-40CC0EEFE0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5577840"/>
            <a:ext cx="4040188" cy="639762"/>
          </a:xfrm>
          <a:gradFill>
            <a:gsLst>
              <a:gs pos="0">
                <a:schemeClr val="accent1">
                  <a:alpha val="80000"/>
                </a:schemeClr>
              </a:gs>
              <a:gs pos="15000">
                <a:schemeClr val="bg2">
                  <a:alpha val="0"/>
                </a:schemeClr>
              </a:gs>
            </a:gsLst>
            <a:lin ang="5400000" scaled="1"/>
          </a:gradFill>
        </p:spPr>
        <p:txBody>
          <a:bodyPr anchor="ctr"/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57200" y="15819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4645025" y="5577840"/>
            <a:ext cx="4041775" cy="639762"/>
          </a:xfrm>
          <a:gradFill>
            <a:gsLst>
              <a:gs pos="0">
                <a:schemeClr val="accent5">
                  <a:alpha val="80000"/>
                </a:schemeClr>
              </a:gs>
              <a:gs pos="15000">
                <a:schemeClr val="bg2">
                  <a:alpha val="0"/>
                </a:schemeClr>
              </a:gs>
            </a:gsLst>
            <a:lin ang="5400000" scaled="1"/>
          </a:gradFill>
        </p:spPr>
        <p:txBody>
          <a:bodyPr anchor="ctr"/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gray">
          <a:xfrm>
            <a:off x="4645025" y="15819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52CB-19C3-4A3A-994A-21871B0592DB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A5B4F-32E0-4DE0-9C5F-40CC0EEFE0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9"/>
          <p:cNvGrpSpPr/>
          <p:nvPr/>
        </p:nvGrpSpPr>
        <p:grpSpPr>
          <a:xfrm>
            <a:off x="934847" y="-40968"/>
            <a:ext cx="8209525" cy="1796616"/>
            <a:chOff x="934847" y="-40968"/>
            <a:chExt cx="8209525" cy="1796616"/>
          </a:xfrm>
        </p:grpSpPr>
        <p:sp>
          <p:nvSpPr>
            <p:cNvPr id="7" name="Rectangle 6"/>
            <p:cNvSpPr/>
            <p:nvPr/>
          </p:nvSpPr>
          <p:spPr bwMode="gray">
            <a:xfrm>
              <a:off x="1643042" y="0"/>
              <a:ext cx="7500958" cy="6429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96"/>
            <p:cNvGrpSpPr/>
            <p:nvPr/>
          </p:nvGrpSpPr>
          <p:grpSpPr bwMode="gray">
            <a:xfrm>
              <a:off x="8356655" y="1076928"/>
              <a:ext cx="641043" cy="632997"/>
              <a:chOff x="874895" y="502199"/>
              <a:chExt cx="5130470" cy="4540736"/>
            </a:xfrm>
            <a:solidFill>
              <a:schemeClr val="tx2"/>
            </a:solidFill>
            <a:effectLst/>
          </p:grpSpPr>
          <p:sp>
            <p:nvSpPr>
              <p:cNvPr id="32" name="Freeform 31"/>
              <p:cNvSpPr/>
              <p:nvPr/>
            </p:nvSpPr>
            <p:spPr bwMode="gray">
              <a:xfrm rot="2141029">
                <a:off x="2136999" y="3692238"/>
                <a:ext cx="3585725" cy="1222454"/>
              </a:xfrm>
              <a:custGeom>
                <a:avLst/>
                <a:gdLst>
                  <a:gd name="connsiteX0" fmla="*/ 0 w 3571900"/>
                  <a:gd name="connsiteY0" fmla="*/ 1178727 h 2357454"/>
                  <a:gd name="connsiteX1" fmla="*/ 802175 w 3571900"/>
                  <a:gd name="connsiteY1" fmla="*/ 194952 h 2357454"/>
                  <a:gd name="connsiteX2" fmla="*/ 1785952 w 3571900"/>
                  <a:gd name="connsiteY2" fmla="*/ 3 h 2357454"/>
                  <a:gd name="connsiteX3" fmla="*/ 2769729 w 3571900"/>
                  <a:gd name="connsiteY3" fmla="*/ 194954 h 2357454"/>
                  <a:gd name="connsiteX4" fmla="*/ 3571900 w 3571900"/>
                  <a:gd name="connsiteY4" fmla="*/ 1178733 h 2357454"/>
                  <a:gd name="connsiteX5" fmla="*/ 2769726 w 3571900"/>
                  <a:gd name="connsiteY5" fmla="*/ 2162510 h 2357454"/>
                  <a:gd name="connsiteX6" fmla="*/ 1785949 w 3571900"/>
                  <a:gd name="connsiteY6" fmla="*/ 2357460 h 2357454"/>
                  <a:gd name="connsiteX7" fmla="*/ 802172 w 3571900"/>
                  <a:gd name="connsiteY7" fmla="*/ 2162509 h 2357454"/>
                  <a:gd name="connsiteX8" fmla="*/ 0 w 3571900"/>
                  <a:gd name="connsiteY8" fmla="*/ 1178731 h 2357454"/>
                  <a:gd name="connsiteX9" fmla="*/ 0 w 3571900"/>
                  <a:gd name="connsiteY9" fmla="*/ 1178727 h 2357454"/>
                  <a:gd name="connsiteX0" fmla="*/ 2769730 w 3571903"/>
                  <a:gd name="connsiteY0" fmla="*/ 194952 h 2357458"/>
                  <a:gd name="connsiteX1" fmla="*/ 3571901 w 3571903"/>
                  <a:gd name="connsiteY1" fmla="*/ 1178731 h 2357458"/>
                  <a:gd name="connsiteX2" fmla="*/ 2769727 w 3571903"/>
                  <a:gd name="connsiteY2" fmla="*/ 2162508 h 2357458"/>
                  <a:gd name="connsiteX3" fmla="*/ 1785950 w 3571903"/>
                  <a:gd name="connsiteY3" fmla="*/ 2357458 h 2357458"/>
                  <a:gd name="connsiteX4" fmla="*/ 802173 w 3571903"/>
                  <a:gd name="connsiteY4" fmla="*/ 2162507 h 2357458"/>
                  <a:gd name="connsiteX5" fmla="*/ 1 w 3571903"/>
                  <a:gd name="connsiteY5" fmla="*/ 1178729 h 2357458"/>
                  <a:gd name="connsiteX6" fmla="*/ 1 w 3571903"/>
                  <a:gd name="connsiteY6" fmla="*/ 1178725 h 2357458"/>
                  <a:gd name="connsiteX7" fmla="*/ 802176 w 3571903"/>
                  <a:gd name="connsiteY7" fmla="*/ 194950 h 2357458"/>
                  <a:gd name="connsiteX8" fmla="*/ 1877393 w 3571903"/>
                  <a:gd name="connsiteY8" fmla="*/ 91441 h 2357458"/>
                  <a:gd name="connsiteX0" fmla="*/ 2769730 w 3571903"/>
                  <a:gd name="connsiteY0" fmla="*/ 103511 h 2266017"/>
                  <a:gd name="connsiteX1" fmla="*/ 3571901 w 3571903"/>
                  <a:gd name="connsiteY1" fmla="*/ 1087290 h 2266017"/>
                  <a:gd name="connsiteX2" fmla="*/ 2769727 w 3571903"/>
                  <a:gd name="connsiteY2" fmla="*/ 2071067 h 2266017"/>
                  <a:gd name="connsiteX3" fmla="*/ 1785950 w 3571903"/>
                  <a:gd name="connsiteY3" fmla="*/ 2266017 h 2266017"/>
                  <a:gd name="connsiteX4" fmla="*/ 802173 w 3571903"/>
                  <a:gd name="connsiteY4" fmla="*/ 2071066 h 2266017"/>
                  <a:gd name="connsiteX5" fmla="*/ 1 w 3571903"/>
                  <a:gd name="connsiteY5" fmla="*/ 1087288 h 2266017"/>
                  <a:gd name="connsiteX6" fmla="*/ 1 w 3571903"/>
                  <a:gd name="connsiteY6" fmla="*/ 1087284 h 2266017"/>
                  <a:gd name="connsiteX7" fmla="*/ 1877393 w 3571903"/>
                  <a:gd name="connsiteY7" fmla="*/ 0 h 2266017"/>
                  <a:gd name="connsiteX0" fmla="*/ 2769730 w 3571903"/>
                  <a:gd name="connsiteY0" fmla="*/ 0 h 2162506"/>
                  <a:gd name="connsiteX1" fmla="*/ 3571901 w 3571903"/>
                  <a:gd name="connsiteY1" fmla="*/ 983779 h 2162506"/>
                  <a:gd name="connsiteX2" fmla="*/ 2769727 w 3571903"/>
                  <a:gd name="connsiteY2" fmla="*/ 1967556 h 2162506"/>
                  <a:gd name="connsiteX3" fmla="*/ 1785950 w 3571903"/>
                  <a:gd name="connsiteY3" fmla="*/ 2162506 h 2162506"/>
                  <a:gd name="connsiteX4" fmla="*/ 802173 w 3571903"/>
                  <a:gd name="connsiteY4" fmla="*/ 1967555 h 2162506"/>
                  <a:gd name="connsiteX5" fmla="*/ 1 w 3571903"/>
                  <a:gd name="connsiteY5" fmla="*/ 983777 h 2162506"/>
                  <a:gd name="connsiteX6" fmla="*/ 1 w 3571903"/>
                  <a:gd name="connsiteY6" fmla="*/ 983773 h 2162506"/>
                  <a:gd name="connsiteX0" fmla="*/ 3571901 w 3571901"/>
                  <a:gd name="connsiteY0" fmla="*/ 6 h 1178733"/>
                  <a:gd name="connsiteX1" fmla="*/ 2769727 w 3571901"/>
                  <a:gd name="connsiteY1" fmla="*/ 983783 h 1178733"/>
                  <a:gd name="connsiteX2" fmla="*/ 1785950 w 3571901"/>
                  <a:gd name="connsiteY2" fmla="*/ 1178733 h 1178733"/>
                  <a:gd name="connsiteX3" fmla="*/ 802173 w 3571901"/>
                  <a:gd name="connsiteY3" fmla="*/ 983782 h 1178733"/>
                  <a:gd name="connsiteX4" fmla="*/ 1 w 3571901"/>
                  <a:gd name="connsiteY4" fmla="*/ 4 h 1178733"/>
                  <a:gd name="connsiteX5" fmla="*/ 1 w 3571901"/>
                  <a:gd name="connsiteY5" fmla="*/ 0 h 1178733"/>
                  <a:gd name="connsiteX0" fmla="*/ 3670562 w 3670562"/>
                  <a:gd name="connsiteY0" fmla="*/ 16711 h 1178733"/>
                  <a:gd name="connsiteX1" fmla="*/ 2769727 w 3670562"/>
                  <a:gd name="connsiteY1" fmla="*/ 983783 h 1178733"/>
                  <a:gd name="connsiteX2" fmla="*/ 1785950 w 3670562"/>
                  <a:gd name="connsiteY2" fmla="*/ 1178733 h 1178733"/>
                  <a:gd name="connsiteX3" fmla="*/ 802173 w 3670562"/>
                  <a:gd name="connsiteY3" fmla="*/ 983782 h 1178733"/>
                  <a:gd name="connsiteX4" fmla="*/ 1 w 3670562"/>
                  <a:gd name="connsiteY4" fmla="*/ 4 h 1178733"/>
                  <a:gd name="connsiteX5" fmla="*/ 1 w 3670562"/>
                  <a:gd name="connsiteY5" fmla="*/ 0 h 1178733"/>
                  <a:gd name="connsiteX0" fmla="*/ 3670562 w 3700197"/>
                  <a:gd name="connsiteY0" fmla="*/ 16711 h 1178733"/>
                  <a:gd name="connsiteX1" fmla="*/ 2769727 w 3700197"/>
                  <a:gd name="connsiteY1" fmla="*/ 983783 h 1178733"/>
                  <a:gd name="connsiteX2" fmla="*/ 1785950 w 3700197"/>
                  <a:gd name="connsiteY2" fmla="*/ 1178733 h 1178733"/>
                  <a:gd name="connsiteX3" fmla="*/ 802173 w 3700197"/>
                  <a:gd name="connsiteY3" fmla="*/ 983782 h 1178733"/>
                  <a:gd name="connsiteX4" fmla="*/ 1 w 3700197"/>
                  <a:gd name="connsiteY4" fmla="*/ 4 h 1178733"/>
                  <a:gd name="connsiteX5" fmla="*/ 1 w 3700197"/>
                  <a:gd name="connsiteY5" fmla="*/ 0 h 1178733"/>
                  <a:gd name="connsiteX0" fmla="*/ 2769727 w 2769726"/>
                  <a:gd name="connsiteY0" fmla="*/ 983783 h 1178733"/>
                  <a:gd name="connsiteX1" fmla="*/ 1785950 w 2769726"/>
                  <a:gd name="connsiteY1" fmla="*/ 1178733 h 1178733"/>
                  <a:gd name="connsiteX2" fmla="*/ 802173 w 2769726"/>
                  <a:gd name="connsiteY2" fmla="*/ 983782 h 1178733"/>
                  <a:gd name="connsiteX3" fmla="*/ 1 w 2769726"/>
                  <a:gd name="connsiteY3" fmla="*/ 4 h 1178733"/>
                  <a:gd name="connsiteX4" fmla="*/ 1 w 2769726"/>
                  <a:gd name="connsiteY4" fmla="*/ 0 h 1178733"/>
                  <a:gd name="connsiteX0" fmla="*/ 3688199 w 3688199"/>
                  <a:gd name="connsiteY0" fmla="*/ 252162 h 1300670"/>
                  <a:gd name="connsiteX1" fmla="*/ 1785950 w 3688199"/>
                  <a:gd name="connsiteY1" fmla="*/ 1178733 h 1300670"/>
                  <a:gd name="connsiteX2" fmla="*/ 802173 w 3688199"/>
                  <a:gd name="connsiteY2" fmla="*/ 983782 h 1300670"/>
                  <a:gd name="connsiteX3" fmla="*/ 1 w 3688199"/>
                  <a:gd name="connsiteY3" fmla="*/ 4 h 1300670"/>
                  <a:gd name="connsiteX4" fmla="*/ 1 w 3688199"/>
                  <a:gd name="connsiteY4" fmla="*/ 0 h 1300670"/>
                  <a:gd name="connsiteX0" fmla="*/ 3688199 w 3688199"/>
                  <a:gd name="connsiteY0" fmla="*/ 252162 h 1300670"/>
                  <a:gd name="connsiteX1" fmla="*/ 1785950 w 3688199"/>
                  <a:gd name="connsiteY1" fmla="*/ 1178733 h 1300670"/>
                  <a:gd name="connsiteX2" fmla="*/ 802173 w 3688199"/>
                  <a:gd name="connsiteY2" fmla="*/ 983782 h 1300670"/>
                  <a:gd name="connsiteX3" fmla="*/ 1 w 3688199"/>
                  <a:gd name="connsiteY3" fmla="*/ 4 h 1300670"/>
                  <a:gd name="connsiteX4" fmla="*/ 1 w 3688199"/>
                  <a:gd name="connsiteY4" fmla="*/ 0 h 1300670"/>
                  <a:gd name="connsiteX0" fmla="*/ 3688199 w 3688199"/>
                  <a:gd name="connsiteY0" fmla="*/ 252162 h 1357351"/>
                  <a:gd name="connsiteX1" fmla="*/ 2121841 w 3688199"/>
                  <a:gd name="connsiteY1" fmla="*/ 1235414 h 1357351"/>
                  <a:gd name="connsiteX2" fmla="*/ 802173 w 3688199"/>
                  <a:gd name="connsiteY2" fmla="*/ 983782 h 1357351"/>
                  <a:gd name="connsiteX3" fmla="*/ 1 w 3688199"/>
                  <a:gd name="connsiteY3" fmla="*/ 4 h 1357351"/>
                  <a:gd name="connsiteX4" fmla="*/ 1 w 3688199"/>
                  <a:gd name="connsiteY4" fmla="*/ 0 h 1357351"/>
                  <a:gd name="connsiteX0" fmla="*/ 3688199 w 3688199"/>
                  <a:gd name="connsiteY0" fmla="*/ 252162 h 1357351"/>
                  <a:gd name="connsiteX1" fmla="*/ 2121841 w 3688199"/>
                  <a:gd name="connsiteY1" fmla="*/ 1235414 h 1357351"/>
                  <a:gd name="connsiteX2" fmla="*/ 802173 w 3688199"/>
                  <a:gd name="connsiteY2" fmla="*/ 983782 h 1357351"/>
                  <a:gd name="connsiteX3" fmla="*/ 1 w 3688199"/>
                  <a:gd name="connsiteY3" fmla="*/ 4 h 1357351"/>
                  <a:gd name="connsiteX4" fmla="*/ 1 w 3688199"/>
                  <a:gd name="connsiteY4" fmla="*/ 0 h 1357351"/>
                  <a:gd name="connsiteX0" fmla="*/ 3688199 w 3688199"/>
                  <a:gd name="connsiteY0" fmla="*/ 252162 h 1357351"/>
                  <a:gd name="connsiteX1" fmla="*/ 2121841 w 3688199"/>
                  <a:gd name="connsiteY1" fmla="*/ 1235414 h 1357351"/>
                  <a:gd name="connsiteX2" fmla="*/ 802173 w 3688199"/>
                  <a:gd name="connsiteY2" fmla="*/ 983782 h 1357351"/>
                  <a:gd name="connsiteX3" fmla="*/ 1 w 3688199"/>
                  <a:gd name="connsiteY3" fmla="*/ 4 h 1357351"/>
                  <a:gd name="connsiteX4" fmla="*/ 1 w 3688199"/>
                  <a:gd name="connsiteY4" fmla="*/ 0 h 1357351"/>
                  <a:gd name="connsiteX0" fmla="*/ 3688199 w 3688199"/>
                  <a:gd name="connsiteY0" fmla="*/ 252162 h 1357351"/>
                  <a:gd name="connsiteX1" fmla="*/ 2121841 w 3688199"/>
                  <a:gd name="connsiteY1" fmla="*/ 1235414 h 1357351"/>
                  <a:gd name="connsiteX2" fmla="*/ 802173 w 3688199"/>
                  <a:gd name="connsiteY2" fmla="*/ 983782 h 1357351"/>
                  <a:gd name="connsiteX3" fmla="*/ 1 w 3688199"/>
                  <a:gd name="connsiteY3" fmla="*/ 4 h 1357351"/>
                  <a:gd name="connsiteX4" fmla="*/ 1 w 3688199"/>
                  <a:gd name="connsiteY4" fmla="*/ 0 h 1357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88199" h="1357351">
                    <a:moveTo>
                      <a:pt x="3688199" y="252162"/>
                    </a:moveTo>
                    <a:cubicBezTo>
                      <a:pt x="3430394" y="927488"/>
                      <a:pt x="2479538" y="1186557"/>
                      <a:pt x="2121841" y="1235414"/>
                    </a:cubicBezTo>
                    <a:cubicBezTo>
                      <a:pt x="1640837" y="1357351"/>
                      <a:pt x="1094099" y="1110945"/>
                      <a:pt x="802173" y="983782"/>
                    </a:cubicBezTo>
                    <a:cubicBezTo>
                      <a:pt x="301350" y="765623"/>
                      <a:pt x="0" y="396049"/>
                      <a:pt x="1" y="4"/>
                    </a:cubicBezTo>
                    <a:lnTo>
                      <a:pt x="1" y="0"/>
                    </a:lnTo>
                  </a:path>
                </a:pathLst>
              </a:custGeom>
              <a:noFill/>
              <a:ln w="38100" cap="flat">
                <a:solidFill>
                  <a:schemeClr val="tx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Freeform 32"/>
              <p:cNvSpPr/>
              <p:nvPr/>
            </p:nvSpPr>
            <p:spPr bwMode="gray">
              <a:xfrm>
                <a:off x="3094892" y="2571744"/>
                <a:ext cx="834166" cy="1578225"/>
              </a:xfrm>
              <a:custGeom>
                <a:avLst/>
                <a:gdLst>
                  <a:gd name="connsiteX0" fmla="*/ 0 w 904352"/>
                  <a:gd name="connsiteY0" fmla="*/ 1627833 h 1627833"/>
                  <a:gd name="connsiteX1" fmla="*/ 221064 w 904352"/>
                  <a:gd name="connsiteY1" fmla="*/ 813917 h 1627833"/>
                  <a:gd name="connsiteX2" fmla="*/ 904352 w 904352"/>
                  <a:gd name="connsiteY2" fmla="*/ 0 h 1627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4352" h="1627833">
                    <a:moveTo>
                      <a:pt x="0" y="1627833"/>
                    </a:moveTo>
                    <a:cubicBezTo>
                      <a:pt x="35169" y="1356527"/>
                      <a:pt x="70339" y="1085222"/>
                      <a:pt x="221064" y="813917"/>
                    </a:cubicBezTo>
                    <a:cubicBezTo>
                      <a:pt x="371789" y="542612"/>
                      <a:pt x="638070" y="271306"/>
                      <a:pt x="904352" y="0"/>
                    </a:cubicBezTo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34" name="Freeform 33"/>
              <p:cNvSpPr/>
              <p:nvPr/>
            </p:nvSpPr>
            <p:spPr bwMode="gray">
              <a:xfrm>
                <a:off x="2857488" y="2714620"/>
                <a:ext cx="552660" cy="411983"/>
              </a:xfrm>
              <a:custGeom>
                <a:avLst/>
                <a:gdLst>
                  <a:gd name="connsiteX0" fmla="*/ 0 w 552660"/>
                  <a:gd name="connsiteY0" fmla="*/ 0 h 411983"/>
                  <a:gd name="connsiteX1" fmla="*/ 552660 w 552660"/>
                  <a:gd name="connsiteY1" fmla="*/ 411983 h 411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2660" h="411983">
                    <a:moveTo>
                      <a:pt x="0" y="0"/>
                    </a:moveTo>
                    <a:cubicBezTo>
                      <a:pt x="225251" y="173334"/>
                      <a:pt x="450502" y="346669"/>
                      <a:pt x="552660" y="411983"/>
                    </a:cubicBezTo>
                  </a:path>
                </a:pathLst>
              </a:custGeom>
              <a:grp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Freeform 34"/>
              <p:cNvSpPr/>
              <p:nvPr/>
            </p:nvSpPr>
            <p:spPr bwMode="gray">
              <a:xfrm rot="2141029">
                <a:off x="2400570" y="2790473"/>
                <a:ext cx="3604795" cy="2252462"/>
              </a:xfrm>
              <a:custGeom>
                <a:avLst/>
                <a:gdLst>
                  <a:gd name="connsiteX0" fmla="*/ 0 w 3653178"/>
                  <a:gd name="connsiteY0" fmla="*/ 1178727 h 2357454"/>
                  <a:gd name="connsiteX1" fmla="*/ 836180 w 3653178"/>
                  <a:gd name="connsiteY1" fmla="*/ 188318 h 2357454"/>
                  <a:gd name="connsiteX2" fmla="*/ 1826591 w 3653178"/>
                  <a:gd name="connsiteY2" fmla="*/ 2 h 2357454"/>
                  <a:gd name="connsiteX3" fmla="*/ 2817002 w 3653178"/>
                  <a:gd name="connsiteY3" fmla="*/ 188319 h 2357454"/>
                  <a:gd name="connsiteX4" fmla="*/ 3653178 w 3653178"/>
                  <a:gd name="connsiteY4" fmla="*/ 1178732 h 2357454"/>
                  <a:gd name="connsiteX5" fmla="*/ 2816999 w 3653178"/>
                  <a:gd name="connsiteY5" fmla="*/ 2169143 h 2357454"/>
                  <a:gd name="connsiteX6" fmla="*/ 1826588 w 3653178"/>
                  <a:gd name="connsiteY6" fmla="*/ 2357459 h 2357454"/>
                  <a:gd name="connsiteX7" fmla="*/ 836177 w 3653178"/>
                  <a:gd name="connsiteY7" fmla="*/ 2169142 h 2357454"/>
                  <a:gd name="connsiteX8" fmla="*/ 0 w 3653178"/>
                  <a:gd name="connsiteY8" fmla="*/ 1178730 h 2357454"/>
                  <a:gd name="connsiteX9" fmla="*/ 0 w 3653178"/>
                  <a:gd name="connsiteY9" fmla="*/ 1178727 h 2357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53178" h="2357454">
                    <a:moveTo>
                      <a:pt x="0" y="1178727"/>
                    </a:moveTo>
                    <a:cubicBezTo>
                      <a:pt x="1" y="778376"/>
                      <a:pt x="314901" y="405395"/>
                      <a:pt x="836180" y="188318"/>
                    </a:cubicBezTo>
                    <a:cubicBezTo>
                      <a:pt x="1131382" y="65387"/>
                      <a:pt x="1475259" y="2"/>
                      <a:pt x="1826591" y="2"/>
                    </a:cubicBezTo>
                    <a:cubicBezTo>
                      <a:pt x="2177923" y="2"/>
                      <a:pt x="2521800" y="65387"/>
                      <a:pt x="2817002" y="188319"/>
                    </a:cubicBezTo>
                    <a:cubicBezTo>
                      <a:pt x="3338282" y="405397"/>
                      <a:pt x="3653180" y="778380"/>
                      <a:pt x="3653178" y="1178732"/>
                    </a:cubicBezTo>
                    <a:cubicBezTo>
                      <a:pt x="3653178" y="1579083"/>
                      <a:pt x="3338279" y="1952065"/>
                      <a:pt x="2816999" y="2169143"/>
                    </a:cubicBezTo>
                    <a:cubicBezTo>
                      <a:pt x="2521797" y="2292075"/>
                      <a:pt x="2177920" y="2357459"/>
                      <a:pt x="1826588" y="2357459"/>
                    </a:cubicBezTo>
                    <a:cubicBezTo>
                      <a:pt x="1475256" y="2357459"/>
                      <a:pt x="1131379" y="2292074"/>
                      <a:pt x="836177" y="2169142"/>
                    </a:cubicBezTo>
                    <a:cubicBezTo>
                      <a:pt x="314897" y="1952064"/>
                      <a:pt x="-1" y="1579081"/>
                      <a:pt x="0" y="1178730"/>
                    </a:cubicBezTo>
                    <a:lnTo>
                      <a:pt x="0" y="1178727"/>
                    </a:lnTo>
                    <a:close/>
                  </a:path>
                </a:pathLst>
              </a:cu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36" name="Freeform 35"/>
              <p:cNvSpPr/>
              <p:nvPr/>
            </p:nvSpPr>
            <p:spPr bwMode="gray">
              <a:xfrm rot="16950252">
                <a:off x="1024650" y="352444"/>
                <a:ext cx="2004887" cy="2304397"/>
              </a:xfrm>
              <a:custGeom>
                <a:avLst/>
                <a:gdLst>
                  <a:gd name="connsiteX0" fmla="*/ 0 w 904352"/>
                  <a:gd name="connsiteY0" fmla="*/ 1627833 h 1627833"/>
                  <a:gd name="connsiteX1" fmla="*/ 221064 w 904352"/>
                  <a:gd name="connsiteY1" fmla="*/ 813917 h 1627833"/>
                  <a:gd name="connsiteX2" fmla="*/ 904352 w 904352"/>
                  <a:gd name="connsiteY2" fmla="*/ 0 h 1627833"/>
                  <a:gd name="connsiteX0" fmla="*/ 0 w 915901"/>
                  <a:gd name="connsiteY0" fmla="*/ 1627833 h 1627833"/>
                  <a:gd name="connsiteX1" fmla="*/ 221064 w 915901"/>
                  <a:gd name="connsiteY1" fmla="*/ 813917 h 1627833"/>
                  <a:gd name="connsiteX2" fmla="*/ 915901 w 915901"/>
                  <a:gd name="connsiteY2" fmla="*/ 572541 h 1627833"/>
                  <a:gd name="connsiteX3" fmla="*/ 904352 w 915901"/>
                  <a:gd name="connsiteY3" fmla="*/ 0 h 1627833"/>
                  <a:gd name="connsiteX0" fmla="*/ 0 w 1047133"/>
                  <a:gd name="connsiteY0" fmla="*/ 1627833 h 1627833"/>
                  <a:gd name="connsiteX1" fmla="*/ 1009948 w 1047133"/>
                  <a:gd name="connsiteY1" fmla="*/ 997187 h 1627833"/>
                  <a:gd name="connsiteX2" fmla="*/ 915901 w 1047133"/>
                  <a:gd name="connsiteY2" fmla="*/ 572541 h 1627833"/>
                  <a:gd name="connsiteX3" fmla="*/ 904352 w 1047133"/>
                  <a:gd name="connsiteY3" fmla="*/ 0 h 1627833"/>
                  <a:gd name="connsiteX0" fmla="*/ 0 w 1047133"/>
                  <a:gd name="connsiteY0" fmla="*/ 1627833 h 1627833"/>
                  <a:gd name="connsiteX1" fmla="*/ 1009948 w 1047133"/>
                  <a:gd name="connsiteY1" fmla="*/ 997187 h 1627833"/>
                  <a:gd name="connsiteX2" fmla="*/ 410353 w 1047133"/>
                  <a:gd name="connsiteY2" fmla="*/ 126887 h 1627833"/>
                  <a:gd name="connsiteX3" fmla="*/ 904352 w 1047133"/>
                  <a:gd name="connsiteY3" fmla="*/ 0 h 1627833"/>
                  <a:gd name="connsiteX0" fmla="*/ 0 w 1306144"/>
                  <a:gd name="connsiteY0" fmla="*/ 2264927 h 2264927"/>
                  <a:gd name="connsiteX1" fmla="*/ 1009948 w 1306144"/>
                  <a:gd name="connsiteY1" fmla="*/ 1634281 h 2264927"/>
                  <a:gd name="connsiteX2" fmla="*/ 410353 w 1306144"/>
                  <a:gd name="connsiteY2" fmla="*/ 763981 h 2264927"/>
                  <a:gd name="connsiteX3" fmla="*/ 1306144 w 1306144"/>
                  <a:gd name="connsiteY3" fmla="*/ 0 h 2264927"/>
                  <a:gd name="connsiteX0" fmla="*/ 0 w 1306144"/>
                  <a:gd name="connsiteY0" fmla="*/ 2264927 h 2264927"/>
                  <a:gd name="connsiteX1" fmla="*/ 1009948 w 1306144"/>
                  <a:gd name="connsiteY1" fmla="*/ 1634281 h 2264927"/>
                  <a:gd name="connsiteX2" fmla="*/ 410353 w 1306144"/>
                  <a:gd name="connsiteY2" fmla="*/ 763981 h 2264927"/>
                  <a:gd name="connsiteX3" fmla="*/ 1306144 w 1306144"/>
                  <a:gd name="connsiteY3" fmla="*/ 0 h 2264927"/>
                  <a:gd name="connsiteX0" fmla="*/ 0 w 1306144"/>
                  <a:gd name="connsiteY0" fmla="*/ 2264927 h 2264927"/>
                  <a:gd name="connsiteX1" fmla="*/ 638869 w 1306144"/>
                  <a:gd name="connsiteY1" fmla="*/ 1350117 h 2264927"/>
                  <a:gd name="connsiteX2" fmla="*/ 410353 w 1306144"/>
                  <a:gd name="connsiteY2" fmla="*/ 763981 h 2264927"/>
                  <a:gd name="connsiteX3" fmla="*/ 1306144 w 1306144"/>
                  <a:gd name="connsiteY3" fmla="*/ 0 h 2264927"/>
                  <a:gd name="connsiteX0" fmla="*/ 0 w 1306144"/>
                  <a:gd name="connsiteY0" fmla="*/ 2264927 h 2264927"/>
                  <a:gd name="connsiteX1" fmla="*/ 638869 w 1306144"/>
                  <a:gd name="connsiteY1" fmla="*/ 1350117 h 2264927"/>
                  <a:gd name="connsiteX2" fmla="*/ 476176 w 1306144"/>
                  <a:gd name="connsiteY2" fmla="*/ 312162 h 2264927"/>
                  <a:gd name="connsiteX3" fmla="*/ 1306144 w 1306144"/>
                  <a:gd name="connsiteY3" fmla="*/ 0 h 2264927"/>
                  <a:gd name="connsiteX0" fmla="*/ 0 w 1306144"/>
                  <a:gd name="connsiteY0" fmla="*/ 2264927 h 2264927"/>
                  <a:gd name="connsiteX1" fmla="*/ 638869 w 1306144"/>
                  <a:gd name="connsiteY1" fmla="*/ 1350117 h 2264927"/>
                  <a:gd name="connsiteX2" fmla="*/ 476176 w 1306144"/>
                  <a:gd name="connsiteY2" fmla="*/ 312162 h 2264927"/>
                  <a:gd name="connsiteX3" fmla="*/ 1306144 w 1306144"/>
                  <a:gd name="connsiteY3" fmla="*/ 0 h 2264927"/>
                  <a:gd name="connsiteX0" fmla="*/ 0 w 1306144"/>
                  <a:gd name="connsiteY0" fmla="*/ 2264927 h 2264927"/>
                  <a:gd name="connsiteX1" fmla="*/ 638869 w 1306144"/>
                  <a:gd name="connsiteY1" fmla="*/ 1350117 h 2264927"/>
                  <a:gd name="connsiteX2" fmla="*/ 476176 w 1306144"/>
                  <a:gd name="connsiteY2" fmla="*/ 312162 h 2264927"/>
                  <a:gd name="connsiteX3" fmla="*/ 1306144 w 1306144"/>
                  <a:gd name="connsiteY3" fmla="*/ 0 h 2264927"/>
                  <a:gd name="connsiteX0" fmla="*/ 0 w 1565328"/>
                  <a:gd name="connsiteY0" fmla="*/ 2264927 h 2264927"/>
                  <a:gd name="connsiteX1" fmla="*/ 638869 w 1565328"/>
                  <a:gd name="connsiteY1" fmla="*/ 1350117 h 2264927"/>
                  <a:gd name="connsiteX2" fmla="*/ 1288675 w 1565328"/>
                  <a:gd name="connsiteY2" fmla="*/ 1450956 h 2264927"/>
                  <a:gd name="connsiteX3" fmla="*/ 1306144 w 1565328"/>
                  <a:gd name="connsiteY3" fmla="*/ 0 h 2264927"/>
                  <a:gd name="connsiteX0" fmla="*/ 0 w 1565328"/>
                  <a:gd name="connsiteY0" fmla="*/ 2264927 h 2264927"/>
                  <a:gd name="connsiteX1" fmla="*/ 464339 w 1565328"/>
                  <a:gd name="connsiteY1" fmla="*/ 1115230 h 2264927"/>
                  <a:gd name="connsiteX2" fmla="*/ 1288675 w 1565328"/>
                  <a:gd name="connsiteY2" fmla="*/ 1450956 h 2264927"/>
                  <a:gd name="connsiteX3" fmla="*/ 1306144 w 1565328"/>
                  <a:gd name="connsiteY3" fmla="*/ 0 h 2264927"/>
                  <a:gd name="connsiteX0" fmla="*/ 0 w 1565328"/>
                  <a:gd name="connsiteY0" fmla="*/ 2264927 h 2264927"/>
                  <a:gd name="connsiteX1" fmla="*/ 464339 w 1565328"/>
                  <a:gd name="connsiteY1" fmla="*/ 1115230 h 2264927"/>
                  <a:gd name="connsiteX2" fmla="*/ 1288675 w 1565328"/>
                  <a:gd name="connsiteY2" fmla="*/ 1450956 h 2264927"/>
                  <a:gd name="connsiteX3" fmla="*/ 1306144 w 1565328"/>
                  <a:gd name="connsiteY3" fmla="*/ 0 h 2264927"/>
                  <a:gd name="connsiteX0" fmla="*/ 0 w 1565328"/>
                  <a:gd name="connsiteY0" fmla="*/ 2264927 h 2264927"/>
                  <a:gd name="connsiteX1" fmla="*/ 464339 w 1565328"/>
                  <a:gd name="connsiteY1" fmla="*/ 1115230 h 2264927"/>
                  <a:gd name="connsiteX2" fmla="*/ 1288675 w 1565328"/>
                  <a:gd name="connsiteY2" fmla="*/ 1450956 h 2264927"/>
                  <a:gd name="connsiteX3" fmla="*/ 1306144 w 1565328"/>
                  <a:gd name="connsiteY3" fmla="*/ 0 h 2264927"/>
                  <a:gd name="connsiteX0" fmla="*/ 0 w 1739958"/>
                  <a:gd name="connsiteY0" fmla="*/ 2264927 h 2264927"/>
                  <a:gd name="connsiteX1" fmla="*/ 464339 w 1739958"/>
                  <a:gd name="connsiteY1" fmla="*/ 1115230 h 2264927"/>
                  <a:gd name="connsiteX2" fmla="*/ 1463304 w 1739958"/>
                  <a:gd name="connsiteY2" fmla="*/ 625477 h 2264927"/>
                  <a:gd name="connsiteX3" fmla="*/ 1306144 w 1739958"/>
                  <a:gd name="connsiteY3" fmla="*/ 0 h 2264927"/>
                  <a:gd name="connsiteX0" fmla="*/ 0 w 2173575"/>
                  <a:gd name="connsiteY0" fmla="*/ 2376827 h 2376827"/>
                  <a:gd name="connsiteX1" fmla="*/ 464339 w 2173575"/>
                  <a:gd name="connsiteY1" fmla="*/ 1227130 h 2376827"/>
                  <a:gd name="connsiteX2" fmla="*/ 1463304 w 2173575"/>
                  <a:gd name="connsiteY2" fmla="*/ 737377 h 2376827"/>
                  <a:gd name="connsiteX3" fmla="*/ 2173575 w 2173575"/>
                  <a:gd name="connsiteY3" fmla="*/ 0 h 2376827"/>
                  <a:gd name="connsiteX0" fmla="*/ 97026 w 2270601"/>
                  <a:gd name="connsiteY0" fmla="*/ 2376827 h 2376827"/>
                  <a:gd name="connsiteX1" fmla="*/ 243887 w 2270601"/>
                  <a:gd name="connsiteY1" fmla="*/ 1215869 h 2376827"/>
                  <a:gd name="connsiteX2" fmla="*/ 1560330 w 2270601"/>
                  <a:gd name="connsiteY2" fmla="*/ 737377 h 2376827"/>
                  <a:gd name="connsiteX3" fmla="*/ 2270601 w 2270601"/>
                  <a:gd name="connsiteY3" fmla="*/ 0 h 2376827"/>
                  <a:gd name="connsiteX0" fmla="*/ 0 w 2173575"/>
                  <a:gd name="connsiteY0" fmla="*/ 2376827 h 2376827"/>
                  <a:gd name="connsiteX1" fmla="*/ 508090 w 2173575"/>
                  <a:gd name="connsiteY1" fmla="*/ 1054733 h 2376827"/>
                  <a:gd name="connsiteX2" fmla="*/ 1463304 w 2173575"/>
                  <a:gd name="connsiteY2" fmla="*/ 737377 h 2376827"/>
                  <a:gd name="connsiteX3" fmla="*/ 2173575 w 2173575"/>
                  <a:gd name="connsiteY3" fmla="*/ 0 h 2376827"/>
                  <a:gd name="connsiteX0" fmla="*/ 0 w 2173575"/>
                  <a:gd name="connsiteY0" fmla="*/ 2376827 h 2376827"/>
                  <a:gd name="connsiteX1" fmla="*/ 303210 w 2173575"/>
                  <a:gd name="connsiteY1" fmla="*/ 1265595 h 2376827"/>
                  <a:gd name="connsiteX2" fmla="*/ 1463304 w 2173575"/>
                  <a:gd name="connsiteY2" fmla="*/ 737377 h 2376827"/>
                  <a:gd name="connsiteX3" fmla="*/ 2173575 w 2173575"/>
                  <a:gd name="connsiteY3" fmla="*/ 0 h 237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3575" h="2376827">
                    <a:moveTo>
                      <a:pt x="0" y="2376827"/>
                    </a:moveTo>
                    <a:cubicBezTo>
                      <a:pt x="35169" y="2105521"/>
                      <a:pt x="59326" y="1538837"/>
                      <a:pt x="303210" y="1265595"/>
                    </a:cubicBezTo>
                    <a:cubicBezTo>
                      <a:pt x="547094" y="992353"/>
                      <a:pt x="1349423" y="873030"/>
                      <a:pt x="1463304" y="737377"/>
                    </a:cubicBezTo>
                    <a:cubicBezTo>
                      <a:pt x="1739960" y="633323"/>
                      <a:pt x="2093369" y="512318"/>
                      <a:pt x="2173575" y="0"/>
                    </a:cubicBezTo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</p:grpSp>
        <p:sp>
          <p:nvSpPr>
            <p:cNvPr id="9" name="Donut 8"/>
            <p:cNvSpPr/>
            <p:nvPr/>
          </p:nvSpPr>
          <p:spPr bwMode="gray">
            <a:xfrm>
              <a:off x="5961887" y="576072"/>
              <a:ext cx="1241225" cy="1179576"/>
            </a:xfrm>
            <a:prstGeom prst="donut">
              <a:avLst>
                <a:gd name="adj" fmla="val 8980"/>
              </a:avLst>
            </a:prstGeom>
            <a:noFill/>
            <a:ln w="57150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 bwMode="gray">
            <a:xfrm>
              <a:off x="3643306" y="214290"/>
              <a:ext cx="2928958" cy="1372304"/>
            </a:xfrm>
            <a:custGeom>
              <a:avLst/>
              <a:gdLst>
                <a:gd name="connsiteX0" fmla="*/ 0 w 2744596"/>
                <a:gd name="connsiteY0" fmla="*/ 1372299 h 2744597"/>
                <a:gd name="connsiteX1" fmla="*/ 401938 w 2744596"/>
                <a:gd name="connsiteY1" fmla="*/ 401938 h 2744597"/>
                <a:gd name="connsiteX2" fmla="*/ 1372301 w 2744596"/>
                <a:gd name="connsiteY2" fmla="*/ 2 h 2744597"/>
                <a:gd name="connsiteX3" fmla="*/ 2342662 w 2744596"/>
                <a:gd name="connsiteY3" fmla="*/ 401941 h 2744597"/>
                <a:gd name="connsiteX4" fmla="*/ 2744597 w 2744596"/>
                <a:gd name="connsiteY4" fmla="*/ 1372304 h 2744597"/>
                <a:gd name="connsiteX5" fmla="*/ 2342660 w 2744596"/>
                <a:gd name="connsiteY5" fmla="*/ 2342666 h 2744597"/>
                <a:gd name="connsiteX6" fmla="*/ 1372298 w 2744596"/>
                <a:gd name="connsiteY6" fmla="*/ 2744603 h 2744597"/>
                <a:gd name="connsiteX7" fmla="*/ 401936 w 2744596"/>
                <a:gd name="connsiteY7" fmla="*/ 2342665 h 2744597"/>
                <a:gd name="connsiteX8" fmla="*/ 0 w 2744596"/>
                <a:gd name="connsiteY8" fmla="*/ 1372303 h 2744597"/>
                <a:gd name="connsiteX9" fmla="*/ 0 w 2744596"/>
                <a:gd name="connsiteY9" fmla="*/ 1372299 h 2744597"/>
                <a:gd name="connsiteX0" fmla="*/ 0 w 2744598"/>
                <a:gd name="connsiteY0" fmla="*/ 1132087 h 2504391"/>
                <a:gd name="connsiteX1" fmla="*/ 401938 w 2744598"/>
                <a:gd name="connsiteY1" fmla="*/ 161726 h 2504391"/>
                <a:gd name="connsiteX2" fmla="*/ 2342662 w 2744598"/>
                <a:gd name="connsiteY2" fmla="*/ 161729 h 2504391"/>
                <a:gd name="connsiteX3" fmla="*/ 2744597 w 2744598"/>
                <a:gd name="connsiteY3" fmla="*/ 1132092 h 2504391"/>
                <a:gd name="connsiteX4" fmla="*/ 2342660 w 2744598"/>
                <a:gd name="connsiteY4" fmla="*/ 2102454 h 2504391"/>
                <a:gd name="connsiteX5" fmla="*/ 1372298 w 2744598"/>
                <a:gd name="connsiteY5" fmla="*/ 2504391 h 2504391"/>
                <a:gd name="connsiteX6" fmla="*/ 401936 w 2744598"/>
                <a:gd name="connsiteY6" fmla="*/ 2102453 h 2504391"/>
                <a:gd name="connsiteX7" fmla="*/ 0 w 2744598"/>
                <a:gd name="connsiteY7" fmla="*/ 1132091 h 2504391"/>
                <a:gd name="connsiteX8" fmla="*/ 0 w 2744598"/>
                <a:gd name="connsiteY8" fmla="*/ 1132087 h 2504391"/>
                <a:gd name="connsiteX0" fmla="*/ 2342662 w 2744598"/>
                <a:gd name="connsiteY0" fmla="*/ 0 h 2342662"/>
                <a:gd name="connsiteX1" fmla="*/ 2744597 w 2744598"/>
                <a:gd name="connsiteY1" fmla="*/ 970363 h 2342662"/>
                <a:gd name="connsiteX2" fmla="*/ 2342660 w 2744598"/>
                <a:gd name="connsiteY2" fmla="*/ 1940725 h 2342662"/>
                <a:gd name="connsiteX3" fmla="*/ 1372298 w 2744598"/>
                <a:gd name="connsiteY3" fmla="*/ 2342662 h 2342662"/>
                <a:gd name="connsiteX4" fmla="*/ 401936 w 2744598"/>
                <a:gd name="connsiteY4" fmla="*/ 1940724 h 2342662"/>
                <a:gd name="connsiteX5" fmla="*/ 0 w 2744598"/>
                <a:gd name="connsiteY5" fmla="*/ 970362 h 2342662"/>
                <a:gd name="connsiteX6" fmla="*/ 0 w 2744598"/>
                <a:gd name="connsiteY6" fmla="*/ 970358 h 2342662"/>
                <a:gd name="connsiteX7" fmla="*/ 493378 w 2744598"/>
                <a:gd name="connsiteY7" fmla="*/ 91437 h 2342662"/>
                <a:gd name="connsiteX0" fmla="*/ 2342662 w 2744598"/>
                <a:gd name="connsiteY0" fmla="*/ 0 h 2342662"/>
                <a:gd name="connsiteX1" fmla="*/ 2744597 w 2744598"/>
                <a:gd name="connsiteY1" fmla="*/ 970363 h 2342662"/>
                <a:gd name="connsiteX2" fmla="*/ 2342660 w 2744598"/>
                <a:gd name="connsiteY2" fmla="*/ 1940725 h 2342662"/>
                <a:gd name="connsiteX3" fmla="*/ 1372298 w 2744598"/>
                <a:gd name="connsiteY3" fmla="*/ 2342662 h 2342662"/>
                <a:gd name="connsiteX4" fmla="*/ 401936 w 2744598"/>
                <a:gd name="connsiteY4" fmla="*/ 1940724 h 2342662"/>
                <a:gd name="connsiteX5" fmla="*/ 0 w 2744598"/>
                <a:gd name="connsiteY5" fmla="*/ 970362 h 2342662"/>
                <a:gd name="connsiteX6" fmla="*/ 0 w 2744598"/>
                <a:gd name="connsiteY6" fmla="*/ 970358 h 2342662"/>
                <a:gd name="connsiteX0" fmla="*/ 2744597 w 2744597"/>
                <a:gd name="connsiteY0" fmla="*/ 5 h 1372304"/>
                <a:gd name="connsiteX1" fmla="*/ 2342660 w 2744597"/>
                <a:gd name="connsiteY1" fmla="*/ 970367 h 1372304"/>
                <a:gd name="connsiteX2" fmla="*/ 1372298 w 2744597"/>
                <a:gd name="connsiteY2" fmla="*/ 1372304 h 1372304"/>
                <a:gd name="connsiteX3" fmla="*/ 401936 w 2744597"/>
                <a:gd name="connsiteY3" fmla="*/ 970366 h 1372304"/>
                <a:gd name="connsiteX4" fmla="*/ 0 w 2744597"/>
                <a:gd name="connsiteY4" fmla="*/ 4 h 1372304"/>
                <a:gd name="connsiteX5" fmla="*/ 0 w 2744597"/>
                <a:gd name="connsiteY5" fmla="*/ 0 h 1372304"/>
                <a:gd name="connsiteX0" fmla="*/ 2744597 w 2744597"/>
                <a:gd name="connsiteY0" fmla="*/ 5 h 1372304"/>
                <a:gd name="connsiteX1" fmla="*/ 2342660 w 2744597"/>
                <a:gd name="connsiteY1" fmla="*/ 970367 h 1372304"/>
                <a:gd name="connsiteX2" fmla="*/ 1372298 w 2744597"/>
                <a:gd name="connsiteY2" fmla="*/ 1372304 h 1372304"/>
                <a:gd name="connsiteX3" fmla="*/ 401936 w 2744597"/>
                <a:gd name="connsiteY3" fmla="*/ 970366 h 1372304"/>
                <a:gd name="connsiteX4" fmla="*/ 0 w 2744597"/>
                <a:gd name="connsiteY4" fmla="*/ 4 h 1372304"/>
                <a:gd name="connsiteX5" fmla="*/ 0 w 2744597"/>
                <a:gd name="connsiteY5" fmla="*/ 0 h 1372304"/>
                <a:gd name="connsiteX6" fmla="*/ 2744597 w 2744597"/>
                <a:gd name="connsiteY6" fmla="*/ 5 h 137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44597" h="1372304">
                  <a:moveTo>
                    <a:pt x="2744597" y="5"/>
                  </a:moveTo>
                  <a:cubicBezTo>
                    <a:pt x="2744597" y="363961"/>
                    <a:pt x="2600016" y="713011"/>
                    <a:pt x="2342660" y="970367"/>
                  </a:cubicBezTo>
                  <a:cubicBezTo>
                    <a:pt x="2085304" y="1227723"/>
                    <a:pt x="1736254" y="1372304"/>
                    <a:pt x="1372298" y="1372304"/>
                  </a:cubicBezTo>
                  <a:cubicBezTo>
                    <a:pt x="1008342" y="1372304"/>
                    <a:pt x="659292" y="1227722"/>
                    <a:pt x="401936" y="970366"/>
                  </a:cubicBezTo>
                  <a:cubicBezTo>
                    <a:pt x="144581" y="713010"/>
                    <a:pt x="0" y="363960"/>
                    <a:pt x="0" y="4"/>
                  </a:cubicBezTo>
                  <a:lnTo>
                    <a:pt x="0" y="0"/>
                  </a:lnTo>
                  <a:lnTo>
                    <a:pt x="2744597" y="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 bwMode="gray">
            <a:xfrm>
              <a:off x="6029104" y="-40968"/>
              <a:ext cx="1832488" cy="1255390"/>
            </a:xfrm>
            <a:custGeom>
              <a:avLst/>
              <a:gdLst>
                <a:gd name="connsiteX0" fmla="*/ 0 w 1832488"/>
                <a:gd name="connsiteY0" fmla="*/ 941471 h 1882942"/>
                <a:gd name="connsiteX1" fmla="*/ 259625 w 1832488"/>
                <a:gd name="connsiteY1" fmla="*/ 284851 h 1882942"/>
                <a:gd name="connsiteX2" fmla="*/ 916245 w 1832488"/>
                <a:gd name="connsiteY2" fmla="*/ 1 h 1882942"/>
                <a:gd name="connsiteX3" fmla="*/ 1572865 w 1832488"/>
                <a:gd name="connsiteY3" fmla="*/ 284853 h 1882942"/>
                <a:gd name="connsiteX4" fmla="*/ 1832488 w 1832488"/>
                <a:gd name="connsiteY4" fmla="*/ 941473 h 1882942"/>
                <a:gd name="connsiteX5" fmla="*/ 1572864 w 1832488"/>
                <a:gd name="connsiteY5" fmla="*/ 1598093 h 1882942"/>
                <a:gd name="connsiteX6" fmla="*/ 916244 w 1832488"/>
                <a:gd name="connsiteY6" fmla="*/ 1882944 h 1882942"/>
                <a:gd name="connsiteX7" fmla="*/ 259624 w 1832488"/>
                <a:gd name="connsiteY7" fmla="*/ 1598092 h 1882942"/>
                <a:gd name="connsiteX8" fmla="*/ 0 w 1832488"/>
                <a:gd name="connsiteY8" fmla="*/ 941472 h 1882942"/>
                <a:gd name="connsiteX9" fmla="*/ 0 w 1832488"/>
                <a:gd name="connsiteY9" fmla="*/ 941471 h 1882942"/>
                <a:gd name="connsiteX0" fmla="*/ 0 w 1832489"/>
                <a:gd name="connsiteY0" fmla="*/ 766056 h 1707529"/>
                <a:gd name="connsiteX1" fmla="*/ 259625 w 1832489"/>
                <a:gd name="connsiteY1" fmla="*/ 109436 h 1707529"/>
                <a:gd name="connsiteX2" fmla="*/ 1572865 w 1832489"/>
                <a:gd name="connsiteY2" fmla="*/ 109438 h 1707529"/>
                <a:gd name="connsiteX3" fmla="*/ 1832488 w 1832489"/>
                <a:gd name="connsiteY3" fmla="*/ 766058 h 1707529"/>
                <a:gd name="connsiteX4" fmla="*/ 1572864 w 1832489"/>
                <a:gd name="connsiteY4" fmla="*/ 1422678 h 1707529"/>
                <a:gd name="connsiteX5" fmla="*/ 916244 w 1832489"/>
                <a:gd name="connsiteY5" fmla="*/ 1707529 h 1707529"/>
                <a:gd name="connsiteX6" fmla="*/ 259624 w 1832489"/>
                <a:gd name="connsiteY6" fmla="*/ 1422677 h 1707529"/>
                <a:gd name="connsiteX7" fmla="*/ 0 w 1832489"/>
                <a:gd name="connsiteY7" fmla="*/ 766057 h 1707529"/>
                <a:gd name="connsiteX8" fmla="*/ 0 w 1832489"/>
                <a:gd name="connsiteY8" fmla="*/ 766056 h 1707529"/>
                <a:gd name="connsiteX0" fmla="*/ 0 w 1832488"/>
                <a:gd name="connsiteY0" fmla="*/ 656620 h 1598093"/>
                <a:gd name="connsiteX1" fmla="*/ 259625 w 1832488"/>
                <a:gd name="connsiteY1" fmla="*/ 0 h 1598093"/>
                <a:gd name="connsiteX2" fmla="*/ 1832488 w 1832488"/>
                <a:gd name="connsiteY2" fmla="*/ 656622 h 1598093"/>
                <a:gd name="connsiteX3" fmla="*/ 1572864 w 1832488"/>
                <a:gd name="connsiteY3" fmla="*/ 1313242 h 1598093"/>
                <a:gd name="connsiteX4" fmla="*/ 916244 w 1832488"/>
                <a:gd name="connsiteY4" fmla="*/ 1598093 h 1598093"/>
                <a:gd name="connsiteX5" fmla="*/ 259624 w 1832488"/>
                <a:gd name="connsiteY5" fmla="*/ 1313241 h 1598093"/>
                <a:gd name="connsiteX6" fmla="*/ 0 w 1832488"/>
                <a:gd name="connsiteY6" fmla="*/ 656621 h 1598093"/>
                <a:gd name="connsiteX7" fmla="*/ 0 w 1832488"/>
                <a:gd name="connsiteY7" fmla="*/ 656620 h 1598093"/>
                <a:gd name="connsiteX0" fmla="*/ 0 w 1832488"/>
                <a:gd name="connsiteY0" fmla="*/ 109435 h 1050908"/>
                <a:gd name="connsiteX1" fmla="*/ 1832488 w 1832488"/>
                <a:gd name="connsiteY1" fmla="*/ 109437 h 1050908"/>
                <a:gd name="connsiteX2" fmla="*/ 1572864 w 1832488"/>
                <a:gd name="connsiteY2" fmla="*/ 766057 h 1050908"/>
                <a:gd name="connsiteX3" fmla="*/ 916244 w 1832488"/>
                <a:gd name="connsiteY3" fmla="*/ 1050908 h 1050908"/>
                <a:gd name="connsiteX4" fmla="*/ 259624 w 1832488"/>
                <a:gd name="connsiteY4" fmla="*/ 766056 h 1050908"/>
                <a:gd name="connsiteX5" fmla="*/ 0 w 1832488"/>
                <a:gd name="connsiteY5" fmla="*/ 109436 h 1050908"/>
                <a:gd name="connsiteX6" fmla="*/ 0 w 1832488"/>
                <a:gd name="connsiteY6" fmla="*/ 109435 h 105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2488" h="1050908">
                  <a:moveTo>
                    <a:pt x="0" y="109435"/>
                  </a:moveTo>
                  <a:cubicBezTo>
                    <a:pt x="305415" y="109435"/>
                    <a:pt x="1570344" y="0"/>
                    <a:pt x="1832488" y="109437"/>
                  </a:cubicBezTo>
                  <a:cubicBezTo>
                    <a:pt x="1832488" y="354704"/>
                    <a:pt x="1739339" y="590288"/>
                    <a:pt x="1572864" y="766057"/>
                  </a:cubicBezTo>
                  <a:cubicBezTo>
                    <a:pt x="1400375" y="948175"/>
                    <a:pt x="1163561" y="1050908"/>
                    <a:pt x="916244" y="1050908"/>
                  </a:cubicBezTo>
                  <a:cubicBezTo>
                    <a:pt x="668927" y="1050908"/>
                    <a:pt x="432113" y="948174"/>
                    <a:pt x="259624" y="766056"/>
                  </a:cubicBezTo>
                  <a:cubicBezTo>
                    <a:pt x="93149" y="590287"/>
                    <a:pt x="0" y="354702"/>
                    <a:pt x="0" y="109436"/>
                  </a:cubicBezTo>
                  <a:lnTo>
                    <a:pt x="0" y="10943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 bwMode="gray">
            <a:xfrm>
              <a:off x="6979298" y="419878"/>
              <a:ext cx="1198581" cy="112535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 bwMode="gray">
            <a:xfrm>
              <a:off x="1428728" y="0"/>
              <a:ext cx="888876" cy="839755"/>
            </a:xfrm>
            <a:custGeom>
              <a:avLst/>
              <a:gdLst>
                <a:gd name="connsiteX0" fmla="*/ 0 w 887966"/>
                <a:gd name="connsiteY0" fmla="*/ 443983 h 887966"/>
                <a:gd name="connsiteX1" fmla="*/ 130040 w 887966"/>
                <a:gd name="connsiteY1" fmla="*/ 130040 h 887966"/>
                <a:gd name="connsiteX2" fmla="*/ 443984 w 887966"/>
                <a:gd name="connsiteY2" fmla="*/ 1 h 887966"/>
                <a:gd name="connsiteX3" fmla="*/ 757927 w 887966"/>
                <a:gd name="connsiteY3" fmla="*/ 130041 h 887966"/>
                <a:gd name="connsiteX4" fmla="*/ 887966 w 887966"/>
                <a:gd name="connsiteY4" fmla="*/ 443985 h 887966"/>
                <a:gd name="connsiteX5" fmla="*/ 757926 w 887966"/>
                <a:gd name="connsiteY5" fmla="*/ 757928 h 887966"/>
                <a:gd name="connsiteX6" fmla="*/ 443982 w 887966"/>
                <a:gd name="connsiteY6" fmla="*/ 887968 h 887966"/>
                <a:gd name="connsiteX7" fmla="*/ 130039 w 887966"/>
                <a:gd name="connsiteY7" fmla="*/ 757928 h 887966"/>
                <a:gd name="connsiteX8" fmla="*/ 0 w 887966"/>
                <a:gd name="connsiteY8" fmla="*/ 443984 h 887966"/>
                <a:gd name="connsiteX9" fmla="*/ 0 w 887966"/>
                <a:gd name="connsiteY9" fmla="*/ 443983 h 887966"/>
                <a:gd name="connsiteX0" fmla="*/ 0 w 887966"/>
                <a:gd name="connsiteY0" fmla="*/ 454692 h 898677"/>
                <a:gd name="connsiteX1" fmla="*/ 130040 w 887966"/>
                <a:gd name="connsiteY1" fmla="*/ 140749 h 898677"/>
                <a:gd name="connsiteX2" fmla="*/ 210052 w 887966"/>
                <a:gd name="connsiteY2" fmla="*/ 76487 h 898677"/>
                <a:gd name="connsiteX3" fmla="*/ 443984 w 887966"/>
                <a:gd name="connsiteY3" fmla="*/ 10710 h 898677"/>
                <a:gd name="connsiteX4" fmla="*/ 757927 w 887966"/>
                <a:gd name="connsiteY4" fmla="*/ 140750 h 898677"/>
                <a:gd name="connsiteX5" fmla="*/ 887966 w 887966"/>
                <a:gd name="connsiteY5" fmla="*/ 454694 h 898677"/>
                <a:gd name="connsiteX6" fmla="*/ 757926 w 887966"/>
                <a:gd name="connsiteY6" fmla="*/ 768637 h 898677"/>
                <a:gd name="connsiteX7" fmla="*/ 443982 w 887966"/>
                <a:gd name="connsiteY7" fmla="*/ 898677 h 898677"/>
                <a:gd name="connsiteX8" fmla="*/ 130039 w 887966"/>
                <a:gd name="connsiteY8" fmla="*/ 768637 h 898677"/>
                <a:gd name="connsiteX9" fmla="*/ 0 w 887966"/>
                <a:gd name="connsiteY9" fmla="*/ 454693 h 898677"/>
                <a:gd name="connsiteX10" fmla="*/ 0 w 887966"/>
                <a:gd name="connsiteY10" fmla="*/ 454692 h 898677"/>
                <a:gd name="connsiteX0" fmla="*/ 0 w 887966"/>
                <a:gd name="connsiteY0" fmla="*/ 378205 h 822190"/>
                <a:gd name="connsiteX1" fmla="*/ 130040 w 887966"/>
                <a:gd name="connsiteY1" fmla="*/ 64262 h 822190"/>
                <a:gd name="connsiteX2" fmla="*/ 210052 w 887966"/>
                <a:gd name="connsiteY2" fmla="*/ 0 h 822190"/>
                <a:gd name="connsiteX3" fmla="*/ 757927 w 887966"/>
                <a:gd name="connsiteY3" fmla="*/ 64263 h 822190"/>
                <a:gd name="connsiteX4" fmla="*/ 887966 w 887966"/>
                <a:gd name="connsiteY4" fmla="*/ 378207 h 822190"/>
                <a:gd name="connsiteX5" fmla="*/ 757926 w 887966"/>
                <a:gd name="connsiteY5" fmla="*/ 692150 h 822190"/>
                <a:gd name="connsiteX6" fmla="*/ 443982 w 887966"/>
                <a:gd name="connsiteY6" fmla="*/ 822190 h 822190"/>
                <a:gd name="connsiteX7" fmla="*/ 130039 w 887966"/>
                <a:gd name="connsiteY7" fmla="*/ 692150 h 822190"/>
                <a:gd name="connsiteX8" fmla="*/ 0 w 887966"/>
                <a:gd name="connsiteY8" fmla="*/ 378206 h 822190"/>
                <a:gd name="connsiteX9" fmla="*/ 0 w 887966"/>
                <a:gd name="connsiteY9" fmla="*/ 378205 h 822190"/>
                <a:gd name="connsiteX0" fmla="*/ 0 w 887966"/>
                <a:gd name="connsiteY0" fmla="*/ 380624 h 824609"/>
                <a:gd name="connsiteX1" fmla="*/ 130040 w 887966"/>
                <a:gd name="connsiteY1" fmla="*/ 66681 h 824609"/>
                <a:gd name="connsiteX2" fmla="*/ 210052 w 887966"/>
                <a:gd name="connsiteY2" fmla="*/ 2419 h 824609"/>
                <a:gd name="connsiteX3" fmla="*/ 757927 w 887966"/>
                <a:gd name="connsiteY3" fmla="*/ 66682 h 824609"/>
                <a:gd name="connsiteX4" fmla="*/ 887966 w 887966"/>
                <a:gd name="connsiteY4" fmla="*/ 380626 h 824609"/>
                <a:gd name="connsiteX5" fmla="*/ 757926 w 887966"/>
                <a:gd name="connsiteY5" fmla="*/ 694569 h 824609"/>
                <a:gd name="connsiteX6" fmla="*/ 443982 w 887966"/>
                <a:gd name="connsiteY6" fmla="*/ 824609 h 824609"/>
                <a:gd name="connsiteX7" fmla="*/ 130039 w 887966"/>
                <a:gd name="connsiteY7" fmla="*/ 694569 h 824609"/>
                <a:gd name="connsiteX8" fmla="*/ 0 w 887966"/>
                <a:gd name="connsiteY8" fmla="*/ 380625 h 824609"/>
                <a:gd name="connsiteX9" fmla="*/ 0 w 887966"/>
                <a:gd name="connsiteY9" fmla="*/ 380624 h 824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7966" h="824609">
                  <a:moveTo>
                    <a:pt x="0" y="380624"/>
                  </a:moveTo>
                  <a:cubicBezTo>
                    <a:pt x="0" y="262872"/>
                    <a:pt x="46777" y="149944"/>
                    <a:pt x="130040" y="66681"/>
                  </a:cubicBezTo>
                  <a:cubicBezTo>
                    <a:pt x="165049" y="3647"/>
                    <a:pt x="215342" y="0"/>
                    <a:pt x="210052" y="2419"/>
                  </a:cubicBezTo>
                  <a:cubicBezTo>
                    <a:pt x="314700" y="2419"/>
                    <a:pt x="644941" y="3648"/>
                    <a:pt x="757927" y="66682"/>
                  </a:cubicBezTo>
                  <a:cubicBezTo>
                    <a:pt x="870913" y="129716"/>
                    <a:pt x="887966" y="262874"/>
                    <a:pt x="887966" y="380626"/>
                  </a:cubicBezTo>
                  <a:cubicBezTo>
                    <a:pt x="887966" y="498378"/>
                    <a:pt x="841189" y="611307"/>
                    <a:pt x="757926" y="694569"/>
                  </a:cubicBezTo>
                  <a:cubicBezTo>
                    <a:pt x="674663" y="777832"/>
                    <a:pt x="561734" y="824609"/>
                    <a:pt x="443982" y="824609"/>
                  </a:cubicBezTo>
                  <a:cubicBezTo>
                    <a:pt x="326230" y="824609"/>
                    <a:pt x="213302" y="777832"/>
                    <a:pt x="130039" y="694569"/>
                  </a:cubicBezTo>
                  <a:cubicBezTo>
                    <a:pt x="46776" y="611306"/>
                    <a:pt x="0" y="498377"/>
                    <a:pt x="0" y="380625"/>
                  </a:cubicBezTo>
                  <a:lnTo>
                    <a:pt x="0" y="38062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 bwMode="gray">
            <a:xfrm>
              <a:off x="2714612" y="142852"/>
              <a:ext cx="1505889" cy="12915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 bwMode="gray">
            <a:xfrm>
              <a:off x="1882142" y="167637"/>
              <a:ext cx="975346" cy="97534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 bwMode="gray">
            <a:xfrm>
              <a:off x="8001024" y="211704"/>
              <a:ext cx="1009267" cy="107655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 bwMode="gray">
            <a:xfrm>
              <a:off x="6143636" y="709128"/>
              <a:ext cx="863654" cy="8486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42"/>
            <p:cNvSpPr/>
            <p:nvPr/>
          </p:nvSpPr>
          <p:spPr bwMode="gray">
            <a:xfrm>
              <a:off x="8902202" y="500042"/>
              <a:ext cx="242170" cy="24217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02"/>
            <p:cNvSpPr>
              <a:spLocks/>
            </p:cNvSpPr>
            <p:nvPr/>
          </p:nvSpPr>
          <p:spPr bwMode="gray">
            <a:xfrm rot="18960752">
              <a:off x="7652398" y="1064397"/>
              <a:ext cx="1011388" cy="619612"/>
            </a:xfrm>
            <a:custGeom>
              <a:avLst/>
              <a:gdLst/>
              <a:ahLst/>
              <a:cxnLst>
                <a:cxn ang="0">
                  <a:pos x="2529" y="1601"/>
                </a:cxn>
                <a:cxn ang="0">
                  <a:pos x="3456" y="1800"/>
                </a:cxn>
                <a:cxn ang="0">
                  <a:pos x="1218" y="2904"/>
                </a:cxn>
                <a:cxn ang="0">
                  <a:pos x="2582" y="3078"/>
                </a:cxn>
                <a:cxn ang="0">
                  <a:pos x="0" y="5263"/>
                </a:cxn>
                <a:cxn ang="0">
                  <a:pos x="4356" y="2880"/>
                </a:cxn>
                <a:cxn ang="0">
                  <a:pos x="3866" y="2755"/>
                </a:cxn>
                <a:cxn ang="0">
                  <a:pos x="5508" y="1899"/>
                </a:cxn>
                <a:cxn ang="0">
                  <a:pos x="4303" y="1564"/>
                </a:cxn>
                <a:cxn ang="0">
                  <a:pos x="6355" y="0"/>
                </a:cxn>
                <a:cxn ang="0">
                  <a:pos x="2529" y="1601"/>
                </a:cxn>
              </a:cxnLst>
              <a:rect l="0" t="0" r="r" b="b"/>
              <a:pathLst>
                <a:path w="6355" h="5263">
                  <a:moveTo>
                    <a:pt x="2529" y="1601"/>
                  </a:moveTo>
                  <a:lnTo>
                    <a:pt x="3456" y="1800"/>
                  </a:lnTo>
                  <a:lnTo>
                    <a:pt x="1218" y="2904"/>
                  </a:lnTo>
                  <a:lnTo>
                    <a:pt x="2582" y="3078"/>
                  </a:lnTo>
                  <a:lnTo>
                    <a:pt x="0" y="5263"/>
                  </a:lnTo>
                  <a:lnTo>
                    <a:pt x="4356" y="2880"/>
                  </a:lnTo>
                  <a:lnTo>
                    <a:pt x="3866" y="2755"/>
                  </a:lnTo>
                  <a:lnTo>
                    <a:pt x="5508" y="1899"/>
                  </a:lnTo>
                  <a:lnTo>
                    <a:pt x="4303" y="1564"/>
                  </a:lnTo>
                  <a:lnTo>
                    <a:pt x="6355" y="0"/>
                  </a:lnTo>
                  <a:lnTo>
                    <a:pt x="2529" y="1601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0" name="Group 190"/>
            <p:cNvGrpSpPr/>
            <p:nvPr/>
          </p:nvGrpSpPr>
          <p:grpSpPr bwMode="gray">
            <a:xfrm rot="2674089">
              <a:off x="2572239" y="1070408"/>
              <a:ext cx="631741" cy="496560"/>
              <a:chOff x="7276036" y="1384450"/>
              <a:chExt cx="931955" cy="732533"/>
            </a:xfrm>
          </p:grpSpPr>
          <p:sp>
            <p:nvSpPr>
              <p:cNvPr id="30" name="Freeform 24"/>
              <p:cNvSpPr/>
              <p:nvPr/>
            </p:nvSpPr>
            <p:spPr bwMode="gray">
              <a:xfrm rot="19892593">
                <a:off x="7312946" y="1384450"/>
                <a:ext cx="873867" cy="631830"/>
              </a:xfrm>
              <a:custGeom>
                <a:avLst/>
                <a:gdLst>
                  <a:gd name="connsiteX0" fmla="*/ 1046344 w 1874827"/>
                  <a:gd name="connsiteY0" fmla="*/ 401968 h 1301026"/>
                  <a:gd name="connsiteX1" fmla="*/ 331393 w 1874827"/>
                  <a:gd name="connsiteY1" fmla="*/ 0 h 1301026"/>
                  <a:gd name="connsiteX2" fmla="*/ 0 w 1874827"/>
                  <a:gd name="connsiteY2" fmla="*/ 859168 h 1301026"/>
                  <a:gd name="connsiteX3" fmla="*/ 791662 w 1874827"/>
                  <a:gd name="connsiteY3" fmla="*/ 1080097 h 1301026"/>
                  <a:gd name="connsiteX4" fmla="*/ 1478996 w 1874827"/>
                  <a:gd name="connsiteY4" fmla="*/ 1301026 h 1301026"/>
                  <a:gd name="connsiteX5" fmla="*/ 1874827 w 1874827"/>
                  <a:gd name="connsiteY5" fmla="*/ 398899 h 1301026"/>
                  <a:gd name="connsiteX6" fmla="*/ 1046344 w 1874827"/>
                  <a:gd name="connsiteY6" fmla="*/ 401968 h 1301026"/>
                  <a:gd name="connsiteX0" fmla="*/ 1046344 w 1874827"/>
                  <a:gd name="connsiteY0" fmla="*/ 401968 h 1301026"/>
                  <a:gd name="connsiteX1" fmla="*/ 331393 w 1874827"/>
                  <a:gd name="connsiteY1" fmla="*/ 0 h 1301026"/>
                  <a:gd name="connsiteX2" fmla="*/ 0 w 1874827"/>
                  <a:gd name="connsiteY2" fmla="*/ 859168 h 1301026"/>
                  <a:gd name="connsiteX3" fmla="*/ 791662 w 1874827"/>
                  <a:gd name="connsiteY3" fmla="*/ 1080097 h 1301026"/>
                  <a:gd name="connsiteX4" fmla="*/ 1478996 w 1874827"/>
                  <a:gd name="connsiteY4" fmla="*/ 1301026 h 1301026"/>
                  <a:gd name="connsiteX5" fmla="*/ 1874827 w 1874827"/>
                  <a:gd name="connsiteY5" fmla="*/ 398899 h 1301026"/>
                  <a:gd name="connsiteX6" fmla="*/ 1046344 w 1874827"/>
                  <a:gd name="connsiteY6" fmla="*/ 401968 h 1301026"/>
                  <a:gd name="connsiteX0" fmla="*/ 1046344 w 1874827"/>
                  <a:gd name="connsiteY0" fmla="*/ 401968 h 1301026"/>
                  <a:gd name="connsiteX1" fmla="*/ 331393 w 1874827"/>
                  <a:gd name="connsiteY1" fmla="*/ 0 h 1301026"/>
                  <a:gd name="connsiteX2" fmla="*/ 0 w 1874827"/>
                  <a:gd name="connsiteY2" fmla="*/ 859168 h 1301026"/>
                  <a:gd name="connsiteX3" fmla="*/ 791662 w 1874827"/>
                  <a:gd name="connsiteY3" fmla="*/ 1080097 h 1301026"/>
                  <a:gd name="connsiteX4" fmla="*/ 1478996 w 1874827"/>
                  <a:gd name="connsiteY4" fmla="*/ 1301026 h 1301026"/>
                  <a:gd name="connsiteX5" fmla="*/ 1874827 w 1874827"/>
                  <a:gd name="connsiteY5" fmla="*/ 398899 h 1301026"/>
                  <a:gd name="connsiteX6" fmla="*/ 1046344 w 1874827"/>
                  <a:gd name="connsiteY6" fmla="*/ 401968 h 130102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874827 w 1874827"/>
                  <a:gd name="connsiteY5" fmla="*/ 451909 h 1354036"/>
                  <a:gd name="connsiteX6" fmla="*/ 1046344 w 1874827"/>
                  <a:gd name="connsiteY6" fmla="*/ 454978 h 1354036"/>
                  <a:gd name="connsiteX0" fmla="*/ 1046344 w 1874827"/>
                  <a:gd name="connsiteY0" fmla="*/ 454978 h 1354036"/>
                  <a:gd name="connsiteX1" fmla="*/ 331393 w 1874827"/>
                  <a:gd name="connsiteY1" fmla="*/ 53010 h 1354036"/>
                  <a:gd name="connsiteX2" fmla="*/ 0 w 1874827"/>
                  <a:gd name="connsiteY2" fmla="*/ 912178 h 1354036"/>
                  <a:gd name="connsiteX3" fmla="*/ 791662 w 1874827"/>
                  <a:gd name="connsiteY3" fmla="*/ 1133107 h 1354036"/>
                  <a:gd name="connsiteX4" fmla="*/ 1478996 w 1874827"/>
                  <a:gd name="connsiteY4" fmla="*/ 1354036 h 1354036"/>
                  <a:gd name="connsiteX5" fmla="*/ 1396231 w 1874827"/>
                  <a:gd name="connsiteY5" fmla="*/ 1248398 h 1354036"/>
                  <a:gd name="connsiteX6" fmla="*/ 1874827 w 1874827"/>
                  <a:gd name="connsiteY6" fmla="*/ 451909 h 1354036"/>
                  <a:gd name="connsiteX7" fmla="*/ 1046344 w 1874827"/>
                  <a:gd name="connsiteY7" fmla="*/ 454978 h 1354036"/>
                  <a:gd name="connsiteX0" fmla="*/ 1046344 w 1874827"/>
                  <a:gd name="connsiteY0" fmla="*/ 454978 h 1417746"/>
                  <a:gd name="connsiteX1" fmla="*/ 331393 w 1874827"/>
                  <a:gd name="connsiteY1" fmla="*/ 53010 h 1417746"/>
                  <a:gd name="connsiteX2" fmla="*/ 0 w 1874827"/>
                  <a:gd name="connsiteY2" fmla="*/ 912178 h 1417746"/>
                  <a:gd name="connsiteX3" fmla="*/ 791662 w 1874827"/>
                  <a:gd name="connsiteY3" fmla="*/ 1133107 h 1417746"/>
                  <a:gd name="connsiteX4" fmla="*/ 1425492 w 1874827"/>
                  <a:gd name="connsiteY4" fmla="*/ 1417746 h 1417746"/>
                  <a:gd name="connsiteX5" fmla="*/ 1396231 w 1874827"/>
                  <a:gd name="connsiteY5" fmla="*/ 1248398 h 1417746"/>
                  <a:gd name="connsiteX6" fmla="*/ 1874827 w 1874827"/>
                  <a:gd name="connsiteY6" fmla="*/ 451909 h 1417746"/>
                  <a:gd name="connsiteX7" fmla="*/ 1046344 w 1874827"/>
                  <a:gd name="connsiteY7" fmla="*/ 454978 h 1417746"/>
                  <a:gd name="connsiteX0" fmla="*/ 1046344 w 1874827"/>
                  <a:gd name="connsiteY0" fmla="*/ 454978 h 1417746"/>
                  <a:gd name="connsiteX1" fmla="*/ 331393 w 1874827"/>
                  <a:gd name="connsiteY1" fmla="*/ 53010 h 1417746"/>
                  <a:gd name="connsiteX2" fmla="*/ 0 w 1874827"/>
                  <a:gd name="connsiteY2" fmla="*/ 912178 h 1417746"/>
                  <a:gd name="connsiteX3" fmla="*/ 791662 w 1874827"/>
                  <a:gd name="connsiteY3" fmla="*/ 1133107 h 1417746"/>
                  <a:gd name="connsiteX4" fmla="*/ 1425492 w 1874827"/>
                  <a:gd name="connsiteY4" fmla="*/ 1417746 h 1417746"/>
                  <a:gd name="connsiteX5" fmla="*/ 1396231 w 1874827"/>
                  <a:gd name="connsiteY5" fmla="*/ 1248398 h 1417746"/>
                  <a:gd name="connsiteX6" fmla="*/ 1874827 w 1874827"/>
                  <a:gd name="connsiteY6" fmla="*/ 451909 h 1417746"/>
                  <a:gd name="connsiteX7" fmla="*/ 1046344 w 1874827"/>
                  <a:gd name="connsiteY7" fmla="*/ 454978 h 1417746"/>
                  <a:gd name="connsiteX0" fmla="*/ 1046344 w 1874827"/>
                  <a:gd name="connsiteY0" fmla="*/ 454978 h 1417746"/>
                  <a:gd name="connsiteX1" fmla="*/ 331393 w 1874827"/>
                  <a:gd name="connsiteY1" fmla="*/ 53010 h 1417746"/>
                  <a:gd name="connsiteX2" fmla="*/ 0 w 1874827"/>
                  <a:gd name="connsiteY2" fmla="*/ 912178 h 1417746"/>
                  <a:gd name="connsiteX3" fmla="*/ 791662 w 1874827"/>
                  <a:gd name="connsiteY3" fmla="*/ 1133107 h 1417746"/>
                  <a:gd name="connsiteX4" fmla="*/ 1425492 w 1874827"/>
                  <a:gd name="connsiteY4" fmla="*/ 1417746 h 1417746"/>
                  <a:gd name="connsiteX5" fmla="*/ 1396231 w 1874827"/>
                  <a:gd name="connsiteY5" fmla="*/ 1248398 h 1417746"/>
                  <a:gd name="connsiteX6" fmla="*/ 1874827 w 1874827"/>
                  <a:gd name="connsiteY6" fmla="*/ 451909 h 1417746"/>
                  <a:gd name="connsiteX7" fmla="*/ 1046344 w 1874827"/>
                  <a:gd name="connsiteY7" fmla="*/ 454978 h 1417746"/>
                  <a:gd name="connsiteX0" fmla="*/ 1046344 w 1874827"/>
                  <a:gd name="connsiteY0" fmla="*/ 454978 h 1417746"/>
                  <a:gd name="connsiteX1" fmla="*/ 331393 w 1874827"/>
                  <a:gd name="connsiteY1" fmla="*/ 53010 h 1417746"/>
                  <a:gd name="connsiteX2" fmla="*/ 0 w 1874827"/>
                  <a:gd name="connsiteY2" fmla="*/ 912178 h 1417746"/>
                  <a:gd name="connsiteX3" fmla="*/ 791662 w 1874827"/>
                  <a:gd name="connsiteY3" fmla="*/ 1133107 h 1417746"/>
                  <a:gd name="connsiteX4" fmla="*/ 1425492 w 1874827"/>
                  <a:gd name="connsiteY4" fmla="*/ 1417746 h 1417746"/>
                  <a:gd name="connsiteX5" fmla="*/ 1396231 w 1874827"/>
                  <a:gd name="connsiteY5" fmla="*/ 1248398 h 1417746"/>
                  <a:gd name="connsiteX6" fmla="*/ 1874827 w 1874827"/>
                  <a:gd name="connsiteY6" fmla="*/ 451909 h 1417746"/>
                  <a:gd name="connsiteX7" fmla="*/ 1046344 w 1874827"/>
                  <a:gd name="connsiteY7" fmla="*/ 454978 h 1417746"/>
                  <a:gd name="connsiteX0" fmla="*/ 1046344 w 1874827"/>
                  <a:gd name="connsiteY0" fmla="*/ 454978 h 1417746"/>
                  <a:gd name="connsiteX1" fmla="*/ 331393 w 1874827"/>
                  <a:gd name="connsiteY1" fmla="*/ 53010 h 1417746"/>
                  <a:gd name="connsiteX2" fmla="*/ 0 w 1874827"/>
                  <a:gd name="connsiteY2" fmla="*/ 912178 h 1417746"/>
                  <a:gd name="connsiteX3" fmla="*/ 791662 w 1874827"/>
                  <a:gd name="connsiteY3" fmla="*/ 1133107 h 1417746"/>
                  <a:gd name="connsiteX4" fmla="*/ 1425492 w 1874827"/>
                  <a:gd name="connsiteY4" fmla="*/ 1417746 h 1417746"/>
                  <a:gd name="connsiteX5" fmla="*/ 1396231 w 1874827"/>
                  <a:gd name="connsiteY5" fmla="*/ 1248398 h 1417746"/>
                  <a:gd name="connsiteX6" fmla="*/ 1874827 w 1874827"/>
                  <a:gd name="connsiteY6" fmla="*/ 451909 h 1417746"/>
                  <a:gd name="connsiteX7" fmla="*/ 1046344 w 1874827"/>
                  <a:gd name="connsiteY7" fmla="*/ 454978 h 141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74827" h="1417746">
                    <a:moveTo>
                      <a:pt x="1046344" y="454978"/>
                    </a:moveTo>
                    <a:cubicBezTo>
                      <a:pt x="953325" y="252796"/>
                      <a:pt x="726804" y="0"/>
                      <a:pt x="331393" y="53010"/>
                    </a:cubicBezTo>
                    <a:lnTo>
                      <a:pt x="0" y="912178"/>
                    </a:lnTo>
                    <a:cubicBezTo>
                      <a:pt x="397938" y="743190"/>
                      <a:pt x="635512" y="1040820"/>
                      <a:pt x="791662" y="1133107"/>
                    </a:cubicBezTo>
                    <a:cubicBezTo>
                      <a:pt x="1071427" y="1099716"/>
                      <a:pt x="1393387" y="1154357"/>
                      <a:pt x="1425492" y="1417746"/>
                    </a:cubicBezTo>
                    <a:lnTo>
                      <a:pt x="1396231" y="1248398"/>
                    </a:lnTo>
                    <a:lnTo>
                      <a:pt x="1874827" y="451909"/>
                    </a:lnTo>
                    <a:cubicBezTo>
                      <a:pt x="1709918" y="373807"/>
                      <a:pt x="1526196" y="202996"/>
                      <a:pt x="1046344" y="454978"/>
                    </a:cubicBezTo>
                    <a:close/>
                  </a:path>
                </a:pathLst>
              </a:custGeom>
              <a:solidFill>
                <a:schemeClr val="tx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30"/>
              <p:cNvSpPr/>
              <p:nvPr/>
            </p:nvSpPr>
            <p:spPr bwMode="gray">
              <a:xfrm rot="19892593">
                <a:off x="7276036" y="1420872"/>
                <a:ext cx="931955" cy="696111"/>
              </a:xfrm>
              <a:custGeom>
                <a:avLst/>
                <a:gdLst>
                  <a:gd name="connsiteX0" fmla="*/ 427960 w 2046767"/>
                  <a:gd name="connsiteY0" fmla="*/ 0 h 1440712"/>
                  <a:gd name="connsiteX1" fmla="*/ 364165 w 2046767"/>
                  <a:gd name="connsiteY1" fmla="*/ 29240 h 1440712"/>
                  <a:gd name="connsiteX2" fmla="*/ 0 w 2046767"/>
                  <a:gd name="connsiteY2" fmla="*/ 986170 h 1440712"/>
                  <a:gd name="connsiteX3" fmla="*/ 18607 w 2046767"/>
                  <a:gd name="connsiteY3" fmla="*/ 1073888 h 1440712"/>
                  <a:gd name="connsiteX4" fmla="*/ 781493 w 2046767"/>
                  <a:gd name="connsiteY4" fmla="*/ 1150974 h 1440712"/>
                  <a:gd name="connsiteX5" fmla="*/ 1004776 w 2046767"/>
                  <a:gd name="connsiteY5" fmla="*/ 1201479 h 1440712"/>
                  <a:gd name="connsiteX6" fmla="*/ 1610832 w 2046767"/>
                  <a:gd name="connsiteY6" fmla="*/ 1440712 h 1440712"/>
                  <a:gd name="connsiteX7" fmla="*/ 2046767 w 2046767"/>
                  <a:gd name="connsiteY7" fmla="*/ 725672 h 1440712"/>
                  <a:gd name="connsiteX8" fmla="*/ 2009553 w 2046767"/>
                  <a:gd name="connsiteY8" fmla="*/ 398721 h 1440712"/>
                  <a:gd name="connsiteX0" fmla="*/ 427960 w 2046767"/>
                  <a:gd name="connsiteY0" fmla="*/ 0 h 1440712"/>
                  <a:gd name="connsiteX1" fmla="*/ 364165 w 2046767"/>
                  <a:gd name="connsiteY1" fmla="*/ 29240 h 1440712"/>
                  <a:gd name="connsiteX2" fmla="*/ 0 w 2046767"/>
                  <a:gd name="connsiteY2" fmla="*/ 986170 h 1440712"/>
                  <a:gd name="connsiteX3" fmla="*/ 18607 w 2046767"/>
                  <a:gd name="connsiteY3" fmla="*/ 1073888 h 1440712"/>
                  <a:gd name="connsiteX4" fmla="*/ 781493 w 2046767"/>
                  <a:gd name="connsiteY4" fmla="*/ 1150974 h 1440712"/>
                  <a:gd name="connsiteX5" fmla="*/ 1004776 w 2046767"/>
                  <a:gd name="connsiteY5" fmla="*/ 1201479 h 1440712"/>
                  <a:gd name="connsiteX6" fmla="*/ 1610832 w 2046767"/>
                  <a:gd name="connsiteY6" fmla="*/ 1440712 h 1440712"/>
                  <a:gd name="connsiteX7" fmla="*/ 2046767 w 2046767"/>
                  <a:gd name="connsiteY7" fmla="*/ 725672 h 1440712"/>
                  <a:gd name="connsiteX8" fmla="*/ 2009553 w 2046767"/>
                  <a:gd name="connsiteY8" fmla="*/ 398721 h 1440712"/>
                  <a:gd name="connsiteX0" fmla="*/ 427960 w 2046767"/>
                  <a:gd name="connsiteY0" fmla="*/ 0 h 1440712"/>
                  <a:gd name="connsiteX1" fmla="*/ 364165 w 2046767"/>
                  <a:gd name="connsiteY1" fmla="*/ 29240 h 1440712"/>
                  <a:gd name="connsiteX2" fmla="*/ 0 w 2046767"/>
                  <a:gd name="connsiteY2" fmla="*/ 986170 h 1440712"/>
                  <a:gd name="connsiteX3" fmla="*/ 18607 w 2046767"/>
                  <a:gd name="connsiteY3" fmla="*/ 1073888 h 1440712"/>
                  <a:gd name="connsiteX4" fmla="*/ 781493 w 2046767"/>
                  <a:gd name="connsiteY4" fmla="*/ 1150974 h 1440712"/>
                  <a:gd name="connsiteX5" fmla="*/ 1004776 w 2046767"/>
                  <a:gd name="connsiteY5" fmla="*/ 1201479 h 1440712"/>
                  <a:gd name="connsiteX6" fmla="*/ 1610832 w 2046767"/>
                  <a:gd name="connsiteY6" fmla="*/ 1440712 h 1440712"/>
                  <a:gd name="connsiteX7" fmla="*/ 2046767 w 2046767"/>
                  <a:gd name="connsiteY7" fmla="*/ 725672 h 1440712"/>
                  <a:gd name="connsiteX8" fmla="*/ 2009553 w 2046767"/>
                  <a:gd name="connsiteY8" fmla="*/ 398721 h 1440712"/>
                  <a:gd name="connsiteX0" fmla="*/ 427960 w 2046767"/>
                  <a:gd name="connsiteY0" fmla="*/ 0 h 1440712"/>
                  <a:gd name="connsiteX1" fmla="*/ 364165 w 2046767"/>
                  <a:gd name="connsiteY1" fmla="*/ 29240 h 1440712"/>
                  <a:gd name="connsiteX2" fmla="*/ 0 w 2046767"/>
                  <a:gd name="connsiteY2" fmla="*/ 986170 h 1440712"/>
                  <a:gd name="connsiteX3" fmla="*/ 18607 w 2046767"/>
                  <a:gd name="connsiteY3" fmla="*/ 1073888 h 1440712"/>
                  <a:gd name="connsiteX4" fmla="*/ 781493 w 2046767"/>
                  <a:gd name="connsiteY4" fmla="*/ 1150974 h 1440712"/>
                  <a:gd name="connsiteX5" fmla="*/ 1004776 w 2046767"/>
                  <a:gd name="connsiteY5" fmla="*/ 1201479 h 1440712"/>
                  <a:gd name="connsiteX6" fmla="*/ 1610832 w 2046767"/>
                  <a:gd name="connsiteY6" fmla="*/ 1440712 h 1440712"/>
                  <a:gd name="connsiteX7" fmla="*/ 2046767 w 2046767"/>
                  <a:gd name="connsiteY7" fmla="*/ 725672 h 1440712"/>
                  <a:gd name="connsiteX8" fmla="*/ 2004475 w 2046767"/>
                  <a:gd name="connsiteY8" fmla="*/ 355846 h 1440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6767" h="1440712">
                    <a:moveTo>
                      <a:pt x="427960" y="0"/>
                    </a:moveTo>
                    <a:lnTo>
                      <a:pt x="364165" y="29240"/>
                    </a:lnTo>
                    <a:lnTo>
                      <a:pt x="0" y="986170"/>
                    </a:lnTo>
                    <a:lnTo>
                      <a:pt x="18607" y="1073888"/>
                    </a:lnTo>
                    <a:lnTo>
                      <a:pt x="781493" y="1150974"/>
                    </a:lnTo>
                    <a:cubicBezTo>
                      <a:pt x="809426" y="1348211"/>
                      <a:pt x="985194" y="1279985"/>
                      <a:pt x="1004776" y="1201479"/>
                    </a:cubicBezTo>
                    <a:lnTo>
                      <a:pt x="1610832" y="1440712"/>
                    </a:lnTo>
                    <a:lnTo>
                      <a:pt x="2046767" y="725672"/>
                    </a:lnTo>
                    <a:lnTo>
                      <a:pt x="2004475" y="355846"/>
                    </a:lnTo>
                  </a:path>
                </a:pathLst>
              </a:cu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Block Arc 20"/>
            <p:cNvSpPr/>
            <p:nvPr/>
          </p:nvSpPr>
          <p:spPr bwMode="gray">
            <a:xfrm rot="12012437">
              <a:off x="1779451" y="109720"/>
              <a:ext cx="1110202" cy="1179592"/>
            </a:xfrm>
            <a:prstGeom prst="blockArc">
              <a:avLst>
                <a:gd name="adj1" fmla="val 10800000"/>
                <a:gd name="adj2" fmla="val 20283789"/>
                <a:gd name="adj3" fmla="val 4895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2" name="Group 95"/>
            <p:cNvGrpSpPr/>
            <p:nvPr/>
          </p:nvGrpSpPr>
          <p:grpSpPr bwMode="gray">
            <a:xfrm rot="4323171">
              <a:off x="1070037" y="280935"/>
              <a:ext cx="367753" cy="638126"/>
              <a:chOff x="3426488" y="1748413"/>
              <a:chExt cx="1416817" cy="4137538"/>
            </a:xfrm>
            <a:solidFill>
              <a:schemeClr val="tx2"/>
            </a:solidFill>
            <a:effectLst/>
          </p:grpSpPr>
          <p:sp>
            <p:nvSpPr>
              <p:cNvPr id="23" name="Freeform 22"/>
              <p:cNvSpPr/>
              <p:nvPr/>
            </p:nvSpPr>
            <p:spPr bwMode="gray">
              <a:xfrm>
                <a:off x="4327187" y="2069960"/>
                <a:ext cx="516118" cy="2839624"/>
              </a:xfrm>
              <a:custGeom>
                <a:avLst/>
                <a:gdLst>
                  <a:gd name="connsiteX0" fmla="*/ 150725 w 512465"/>
                  <a:gd name="connsiteY0" fmla="*/ 381838 h 2893926"/>
                  <a:gd name="connsiteX1" fmla="*/ 0 w 512465"/>
                  <a:gd name="connsiteY1" fmla="*/ 2893926 h 2893926"/>
                  <a:gd name="connsiteX2" fmla="*/ 472272 w 512465"/>
                  <a:gd name="connsiteY2" fmla="*/ 2421653 h 2893926"/>
                  <a:gd name="connsiteX3" fmla="*/ 512465 w 512465"/>
                  <a:gd name="connsiteY3" fmla="*/ 0 h 2893926"/>
                  <a:gd name="connsiteX4" fmla="*/ 150725 w 512465"/>
                  <a:gd name="connsiteY4" fmla="*/ 381838 h 2893926"/>
                  <a:gd name="connsiteX0" fmla="*/ 150725 w 512465"/>
                  <a:gd name="connsiteY0" fmla="*/ 381838 h 2893926"/>
                  <a:gd name="connsiteX1" fmla="*/ 0 w 512465"/>
                  <a:gd name="connsiteY1" fmla="*/ 2893926 h 2893926"/>
                  <a:gd name="connsiteX2" fmla="*/ 368490 w 512465"/>
                  <a:gd name="connsiteY2" fmla="*/ 2533276 h 2893926"/>
                  <a:gd name="connsiteX3" fmla="*/ 512465 w 512465"/>
                  <a:gd name="connsiteY3" fmla="*/ 0 h 2893926"/>
                  <a:gd name="connsiteX4" fmla="*/ 150725 w 512465"/>
                  <a:gd name="connsiteY4" fmla="*/ 381838 h 2893926"/>
                  <a:gd name="connsiteX0" fmla="*/ 150725 w 512465"/>
                  <a:gd name="connsiteY0" fmla="*/ 381838 h 2893926"/>
                  <a:gd name="connsiteX1" fmla="*/ 0 w 512465"/>
                  <a:gd name="connsiteY1" fmla="*/ 2893926 h 2893926"/>
                  <a:gd name="connsiteX2" fmla="*/ 368490 w 512465"/>
                  <a:gd name="connsiteY2" fmla="*/ 2533276 h 2893926"/>
                  <a:gd name="connsiteX3" fmla="*/ 512465 w 512465"/>
                  <a:gd name="connsiteY3" fmla="*/ 0 h 2893926"/>
                  <a:gd name="connsiteX4" fmla="*/ 150725 w 512465"/>
                  <a:gd name="connsiteY4" fmla="*/ 381838 h 2893926"/>
                  <a:gd name="connsiteX0" fmla="*/ 150725 w 512465"/>
                  <a:gd name="connsiteY0" fmla="*/ 381838 h 2893926"/>
                  <a:gd name="connsiteX1" fmla="*/ 0 w 512465"/>
                  <a:gd name="connsiteY1" fmla="*/ 2893926 h 2893926"/>
                  <a:gd name="connsiteX2" fmla="*/ 225582 w 512465"/>
                  <a:gd name="connsiteY2" fmla="*/ 2461211 h 2893926"/>
                  <a:gd name="connsiteX3" fmla="*/ 512465 w 512465"/>
                  <a:gd name="connsiteY3" fmla="*/ 0 h 2893926"/>
                  <a:gd name="connsiteX4" fmla="*/ 150725 w 512465"/>
                  <a:gd name="connsiteY4" fmla="*/ 381838 h 2893926"/>
                  <a:gd name="connsiteX0" fmla="*/ 150725 w 512465"/>
                  <a:gd name="connsiteY0" fmla="*/ 381838 h 2893926"/>
                  <a:gd name="connsiteX1" fmla="*/ 0 w 512465"/>
                  <a:gd name="connsiteY1" fmla="*/ 2893926 h 2893926"/>
                  <a:gd name="connsiteX2" fmla="*/ 343388 w 512465"/>
                  <a:gd name="connsiteY2" fmla="*/ 2519101 h 2893926"/>
                  <a:gd name="connsiteX3" fmla="*/ 512465 w 512465"/>
                  <a:gd name="connsiteY3" fmla="*/ 0 h 2893926"/>
                  <a:gd name="connsiteX4" fmla="*/ 150725 w 512465"/>
                  <a:gd name="connsiteY4" fmla="*/ 381838 h 2893926"/>
                  <a:gd name="connsiteX0" fmla="*/ 154378 w 516118"/>
                  <a:gd name="connsiteY0" fmla="*/ 381838 h 2874074"/>
                  <a:gd name="connsiteX1" fmla="*/ 0 w 516118"/>
                  <a:gd name="connsiteY1" fmla="*/ 2874074 h 2874074"/>
                  <a:gd name="connsiteX2" fmla="*/ 347041 w 516118"/>
                  <a:gd name="connsiteY2" fmla="*/ 2519101 h 2874074"/>
                  <a:gd name="connsiteX3" fmla="*/ 516118 w 516118"/>
                  <a:gd name="connsiteY3" fmla="*/ 0 h 2874074"/>
                  <a:gd name="connsiteX4" fmla="*/ 154378 w 516118"/>
                  <a:gd name="connsiteY4" fmla="*/ 381838 h 2874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118" h="2874074">
                    <a:moveTo>
                      <a:pt x="154378" y="381838"/>
                    </a:moveTo>
                    <a:lnTo>
                      <a:pt x="0" y="2874074"/>
                    </a:lnTo>
                    <a:lnTo>
                      <a:pt x="347041" y="2519101"/>
                    </a:lnTo>
                    <a:lnTo>
                      <a:pt x="516118" y="0"/>
                    </a:lnTo>
                    <a:lnTo>
                      <a:pt x="154378" y="381838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23"/>
              <p:cNvSpPr/>
              <p:nvPr/>
            </p:nvSpPr>
            <p:spPr bwMode="gray">
              <a:xfrm>
                <a:off x="3436537" y="2110154"/>
                <a:ext cx="428258" cy="2805339"/>
              </a:xfrm>
              <a:custGeom>
                <a:avLst/>
                <a:gdLst>
                  <a:gd name="connsiteX0" fmla="*/ 0 w 422031"/>
                  <a:gd name="connsiteY0" fmla="*/ 0 h 2793442"/>
                  <a:gd name="connsiteX1" fmla="*/ 180871 w 422031"/>
                  <a:gd name="connsiteY1" fmla="*/ 2411604 h 2793442"/>
                  <a:gd name="connsiteX2" fmla="*/ 422031 w 422031"/>
                  <a:gd name="connsiteY2" fmla="*/ 2793442 h 2793442"/>
                  <a:gd name="connsiteX3" fmla="*/ 301451 w 422031"/>
                  <a:gd name="connsiteY3" fmla="*/ 341644 h 2793442"/>
                  <a:gd name="connsiteX4" fmla="*/ 0 w 422031"/>
                  <a:gd name="connsiteY4" fmla="*/ 0 h 2793442"/>
                  <a:gd name="connsiteX0" fmla="*/ 0 w 422031"/>
                  <a:gd name="connsiteY0" fmla="*/ 0 h 2793442"/>
                  <a:gd name="connsiteX1" fmla="*/ 180871 w 422031"/>
                  <a:gd name="connsiteY1" fmla="*/ 2483018 h 2793442"/>
                  <a:gd name="connsiteX2" fmla="*/ 422031 w 422031"/>
                  <a:gd name="connsiteY2" fmla="*/ 2793442 h 2793442"/>
                  <a:gd name="connsiteX3" fmla="*/ 301451 w 422031"/>
                  <a:gd name="connsiteY3" fmla="*/ 341644 h 2793442"/>
                  <a:gd name="connsiteX4" fmla="*/ 0 w 422031"/>
                  <a:gd name="connsiteY4" fmla="*/ 0 h 2793442"/>
                  <a:gd name="connsiteX0" fmla="*/ 0 w 423964"/>
                  <a:gd name="connsiteY0" fmla="*/ 0 h 2798077"/>
                  <a:gd name="connsiteX1" fmla="*/ 180871 w 423964"/>
                  <a:gd name="connsiteY1" fmla="*/ 2483018 h 2798077"/>
                  <a:gd name="connsiteX2" fmla="*/ 423964 w 423964"/>
                  <a:gd name="connsiteY2" fmla="*/ 2798077 h 2798077"/>
                  <a:gd name="connsiteX3" fmla="*/ 301451 w 423964"/>
                  <a:gd name="connsiteY3" fmla="*/ 341644 h 2798077"/>
                  <a:gd name="connsiteX4" fmla="*/ 0 w 423964"/>
                  <a:gd name="connsiteY4" fmla="*/ 0 h 2798077"/>
                  <a:gd name="connsiteX0" fmla="*/ 0 w 433937"/>
                  <a:gd name="connsiteY0" fmla="*/ 0 h 2807630"/>
                  <a:gd name="connsiteX1" fmla="*/ 180871 w 433937"/>
                  <a:gd name="connsiteY1" fmla="*/ 2483018 h 2807630"/>
                  <a:gd name="connsiteX2" fmla="*/ 433937 w 433937"/>
                  <a:gd name="connsiteY2" fmla="*/ 2807630 h 2807630"/>
                  <a:gd name="connsiteX3" fmla="*/ 301451 w 433937"/>
                  <a:gd name="connsiteY3" fmla="*/ 341644 h 2807630"/>
                  <a:gd name="connsiteX4" fmla="*/ 0 w 433937"/>
                  <a:gd name="connsiteY4" fmla="*/ 0 h 2807630"/>
                  <a:gd name="connsiteX0" fmla="*/ 0 w 428258"/>
                  <a:gd name="connsiteY0" fmla="*/ 0 h 2784474"/>
                  <a:gd name="connsiteX1" fmla="*/ 180871 w 428258"/>
                  <a:gd name="connsiteY1" fmla="*/ 2483018 h 2784474"/>
                  <a:gd name="connsiteX2" fmla="*/ 428258 w 428258"/>
                  <a:gd name="connsiteY2" fmla="*/ 2784474 h 2784474"/>
                  <a:gd name="connsiteX3" fmla="*/ 301451 w 428258"/>
                  <a:gd name="connsiteY3" fmla="*/ 341644 h 2784474"/>
                  <a:gd name="connsiteX4" fmla="*/ 0 w 428258"/>
                  <a:gd name="connsiteY4" fmla="*/ 0 h 2784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258" h="2784474">
                    <a:moveTo>
                      <a:pt x="0" y="0"/>
                    </a:moveTo>
                    <a:lnTo>
                      <a:pt x="180871" y="2483018"/>
                    </a:lnTo>
                    <a:lnTo>
                      <a:pt x="428258" y="2784474"/>
                    </a:lnTo>
                    <a:lnTo>
                      <a:pt x="301451" y="34164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 24"/>
              <p:cNvSpPr/>
              <p:nvPr/>
            </p:nvSpPr>
            <p:spPr bwMode="gray">
              <a:xfrm>
                <a:off x="3426488" y="1748413"/>
                <a:ext cx="1416817" cy="723482"/>
              </a:xfrm>
              <a:custGeom>
                <a:avLst/>
                <a:gdLst>
                  <a:gd name="connsiteX0" fmla="*/ 351692 w 1416817"/>
                  <a:gd name="connsiteY0" fmla="*/ 0 h 723482"/>
                  <a:gd name="connsiteX1" fmla="*/ 994787 w 1416817"/>
                  <a:gd name="connsiteY1" fmla="*/ 0 h 723482"/>
                  <a:gd name="connsiteX2" fmla="*/ 1416817 w 1416817"/>
                  <a:gd name="connsiteY2" fmla="*/ 331596 h 723482"/>
                  <a:gd name="connsiteX3" fmla="*/ 1045028 w 1416817"/>
                  <a:gd name="connsiteY3" fmla="*/ 723482 h 723482"/>
                  <a:gd name="connsiteX4" fmla="*/ 321547 w 1416817"/>
                  <a:gd name="connsiteY4" fmla="*/ 723482 h 723482"/>
                  <a:gd name="connsiteX5" fmla="*/ 0 w 1416817"/>
                  <a:gd name="connsiteY5" fmla="*/ 361741 h 723482"/>
                  <a:gd name="connsiteX6" fmla="*/ 351692 w 1416817"/>
                  <a:gd name="connsiteY6" fmla="*/ 0 h 723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16817" h="723482">
                    <a:moveTo>
                      <a:pt x="351692" y="0"/>
                    </a:moveTo>
                    <a:lnTo>
                      <a:pt x="994787" y="0"/>
                    </a:lnTo>
                    <a:lnTo>
                      <a:pt x="1416817" y="331596"/>
                    </a:lnTo>
                    <a:lnTo>
                      <a:pt x="1045028" y="723482"/>
                    </a:lnTo>
                    <a:lnTo>
                      <a:pt x="321547" y="723482"/>
                    </a:lnTo>
                    <a:lnTo>
                      <a:pt x="0" y="361741"/>
                    </a:lnTo>
                    <a:lnTo>
                      <a:pt x="351692" y="0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 25"/>
              <p:cNvSpPr/>
              <p:nvPr/>
            </p:nvSpPr>
            <p:spPr bwMode="gray">
              <a:xfrm>
                <a:off x="3748035" y="2461846"/>
                <a:ext cx="723481" cy="2447972"/>
              </a:xfrm>
              <a:custGeom>
                <a:avLst/>
                <a:gdLst>
                  <a:gd name="connsiteX0" fmla="*/ 0 w 723481"/>
                  <a:gd name="connsiteY0" fmla="*/ 10049 h 2471895"/>
                  <a:gd name="connsiteX1" fmla="*/ 120580 w 723481"/>
                  <a:gd name="connsiteY1" fmla="*/ 2471895 h 2471895"/>
                  <a:gd name="connsiteX2" fmla="*/ 572756 w 723481"/>
                  <a:gd name="connsiteY2" fmla="*/ 2471895 h 2471895"/>
                  <a:gd name="connsiteX3" fmla="*/ 723481 w 723481"/>
                  <a:gd name="connsiteY3" fmla="*/ 0 h 2471895"/>
                  <a:gd name="connsiteX4" fmla="*/ 0 w 723481"/>
                  <a:gd name="connsiteY4" fmla="*/ 10049 h 2471895"/>
                  <a:gd name="connsiteX0" fmla="*/ 0 w 723481"/>
                  <a:gd name="connsiteY0" fmla="*/ 10049 h 2471895"/>
                  <a:gd name="connsiteX1" fmla="*/ 120580 w 723481"/>
                  <a:gd name="connsiteY1" fmla="*/ 2471895 h 2471895"/>
                  <a:gd name="connsiteX2" fmla="*/ 574419 w 723481"/>
                  <a:gd name="connsiteY2" fmla="*/ 2446964 h 2471895"/>
                  <a:gd name="connsiteX3" fmla="*/ 723481 w 723481"/>
                  <a:gd name="connsiteY3" fmla="*/ 0 h 2471895"/>
                  <a:gd name="connsiteX4" fmla="*/ 0 w 723481"/>
                  <a:gd name="connsiteY4" fmla="*/ 10049 h 2471895"/>
                  <a:gd name="connsiteX0" fmla="*/ 0 w 723481"/>
                  <a:gd name="connsiteY0" fmla="*/ 10049 h 2447972"/>
                  <a:gd name="connsiteX1" fmla="*/ 120580 w 723481"/>
                  <a:gd name="connsiteY1" fmla="*/ 2447972 h 2447972"/>
                  <a:gd name="connsiteX2" fmla="*/ 574419 w 723481"/>
                  <a:gd name="connsiteY2" fmla="*/ 2446964 h 2447972"/>
                  <a:gd name="connsiteX3" fmla="*/ 723481 w 723481"/>
                  <a:gd name="connsiteY3" fmla="*/ 0 h 2447972"/>
                  <a:gd name="connsiteX4" fmla="*/ 0 w 723481"/>
                  <a:gd name="connsiteY4" fmla="*/ 10049 h 2447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3481" h="2447972">
                    <a:moveTo>
                      <a:pt x="0" y="10049"/>
                    </a:moveTo>
                    <a:lnTo>
                      <a:pt x="120580" y="2447972"/>
                    </a:lnTo>
                    <a:lnTo>
                      <a:pt x="574419" y="2446964"/>
                    </a:lnTo>
                    <a:lnTo>
                      <a:pt x="723481" y="0"/>
                    </a:lnTo>
                    <a:lnTo>
                      <a:pt x="0" y="10049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/>
              <p:cNvSpPr/>
              <p:nvPr/>
            </p:nvSpPr>
            <p:spPr bwMode="gray">
              <a:xfrm>
                <a:off x="3620218" y="4557694"/>
                <a:ext cx="1053591" cy="939666"/>
              </a:xfrm>
              <a:custGeom>
                <a:avLst/>
                <a:gdLst>
                  <a:gd name="connsiteX0" fmla="*/ 0 w 1065125"/>
                  <a:gd name="connsiteY0" fmla="*/ 40193 h 854110"/>
                  <a:gd name="connsiteX1" fmla="*/ 180870 w 1065125"/>
                  <a:gd name="connsiteY1" fmla="*/ 854110 h 854110"/>
                  <a:gd name="connsiteX2" fmla="*/ 703385 w 1065125"/>
                  <a:gd name="connsiteY2" fmla="*/ 854110 h 854110"/>
                  <a:gd name="connsiteX3" fmla="*/ 1065125 w 1065125"/>
                  <a:gd name="connsiteY3" fmla="*/ 0 h 854110"/>
                  <a:gd name="connsiteX4" fmla="*/ 693336 w 1065125"/>
                  <a:gd name="connsiteY4" fmla="*/ 371789 h 854110"/>
                  <a:gd name="connsiteX5" fmla="*/ 211015 w 1065125"/>
                  <a:gd name="connsiteY5" fmla="*/ 351692 h 854110"/>
                  <a:gd name="connsiteX6" fmla="*/ 0 w 1065125"/>
                  <a:gd name="connsiteY6" fmla="*/ 40193 h 854110"/>
                  <a:gd name="connsiteX0" fmla="*/ 0 w 1065125"/>
                  <a:gd name="connsiteY0" fmla="*/ 40193 h 854110"/>
                  <a:gd name="connsiteX1" fmla="*/ 252276 w 1065125"/>
                  <a:gd name="connsiteY1" fmla="*/ 854110 h 854110"/>
                  <a:gd name="connsiteX2" fmla="*/ 703385 w 1065125"/>
                  <a:gd name="connsiteY2" fmla="*/ 854110 h 854110"/>
                  <a:gd name="connsiteX3" fmla="*/ 1065125 w 1065125"/>
                  <a:gd name="connsiteY3" fmla="*/ 0 h 854110"/>
                  <a:gd name="connsiteX4" fmla="*/ 693336 w 1065125"/>
                  <a:gd name="connsiteY4" fmla="*/ 371789 h 854110"/>
                  <a:gd name="connsiteX5" fmla="*/ 211015 w 1065125"/>
                  <a:gd name="connsiteY5" fmla="*/ 351692 h 854110"/>
                  <a:gd name="connsiteX6" fmla="*/ 0 w 1065125"/>
                  <a:gd name="connsiteY6" fmla="*/ 40193 h 854110"/>
                  <a:gd name="connsiteX0" fmla="*/ 0 w 1039207"/>
                  <a:gd name="connsiteY0" fmla="*/ 34885 h 848802"/>
                  <a:gd name="connsiteX1" fmla="*/ 252276 w 1039207"/>
                  <a:gd name="connsiteY1" fmla="*/ 848802 h 848802"/>
                  <a:gd name="connsiteX2" fmla="*/ 703385 w 1039207"/>
                  <a:gd name="connsiteY2" fmla="*/ 848802 h 848802"/>
                  <a:gd name="connsiteX3" fmla="*/ 1039207 w 1039207"/>
                  <a:gd name="connsiteY3" fmla="*/ 0 h 848802"/>
                  <a:gd name="connsiteX4" fmla="*/ 693336 w 1039207"/>
                  <a:gd name="connsiteY4" fmla="*/ 366481 h 848802"/>
                  <a:gd name="connsiteX5" fmla="*/ 211015 w 1039207"/>
                  <a:gd name="connsiteY5" fmla="*/ 346384 h 848802"/>
                  <a:gd name="connsiteX6" fmla="*/ 0 w 1039207"/>
                  <a:gd name="connsiteY6" fmla="*/ 34885 h 848802"/>
                  <a:gd name="connsiteX0" fmla="*/ 0 w 1048836"/>
                  <a:gd name="connsiteY0" fmla="*/ 50826 h 848802"/>
                  <a:gd name="connsiteX1" fmla="*/ 261905 w 1048836"/>
                  <a:gd name="connsiteY1" fmla="*/ 848802 h 848802"/>
                  <a:gd name="connsiteX2" fmla="*/ 713014 w 1048836"/>
                  <a:gd name="connsiteY2" fmla="*/ 848802 h 848802"/>
                  <a:gd name="connsiteX3" fmla="*/ 1048836 w 1048836"/>
                  <a:gd name="connsiteY3" fmla="*/ 0 h 848802"/>
                  <a:gd name="connsiteX4" fmla="*/ 702965 w 1048836"/>
                  <a:gd name="connsiteY4" fmla="*/ 366481 h 848802"/>
                  <a:gd name="connsiteX5" fmla="*/ 220644 w 1048836"/>
                  <a:gd name="connsiteY5" fmla="*/ 346384 h 848802"/>
                  <a:gd name="connsiteX6" fmla="*/ 0 w 1048836"/>
                  <a:gd name="connsiteY6" fmla="*/ 50826 h 848802"/>
                  <a:gd name="connsiteX0" fmla="*/ 0 w 1048836"/>
                  <a:gd name="connsiteY0" fmla="*/ 50826 h 848802"/>
                  <a:gd name="connsiteX1" fmla="*/ 261905 w 1048836"/>
                  <a:gd name="connsiteY1" fmla="*/ 848802 h 848802"/>
                  <a:gd name="connsiteX2" fmla="*/ 713014 w 1048836"/>
                  <a:gd name="connsiteY2" fmla="*/ 848802 h 848802"/>
                  <a:gd name="connsiteX3" fmla="*/ 1048836 w 1048836"/>
                  <a:gd name="connsiteY3" fmla="*/ 0 h 848802"/>
                  <a:gd name="connsiteX4" fmla="*/ 702965 w 1048836"/>
                  <a:gd name="connsiteY4" fmla="*/ 366481 h 848802"/>
                  <a:gd name="connsiteX5" fmla="*/ 254540 w 1048836"/>
                  <a:gd name="connsiteY5" fmla="*/ 345377 h 848802"/>
                  <a:gd name="connsiteX6" fmla="*/ 0 w 1048836"/>
                  <a:gd name="connsiteY6" fmla="*/ 50826 h 848802"/>
                  <a:gd name="connsiteX0" fmla="*/ 0 w 1048836"/>
                  <a:gd name="connsiteY0" fmla="*/ 50826 h 848802"/>
                  <a:gd name="connsiteX1" fmla="*/ 261905 w 1048836"/>
                  <a:gd name="connsiteY1" fmla="*/ 848802 h 848802"/>
                  <a:gd name="connsiteX2" fmla="*/ 713014 w 1048836"/>
                  <a:gd name="connsiteY2" fmla="*/ 848802 h 848802"/>
                  <a:gd name="connsiteX3" fmla="*/ 1048836 w 1048836"/>
                  <a:gd name="connsiteY3" fmla="*/ 0 h 848802"/>
                  <a:gd name="connsiteX4" fmla="*/ 702965 w 1048836"/>
                  <a:gd name="connsiteY4" fmla="*/ 342557 h 848802"/>
                  <a:gd name="connsiteX5" fmla="*/ 254540 w 1048836"/>
                  <a:gd name="connsiteY5" fmla="*/ 345377 h 848802"/>
                  <a:gd name="connsiteX6" fmla="*/ 0 w 1048836"/>
                  <a:gd name="connsiteY6" fmla="*/ 50826 h 848802"/>
                  <a:gd name="connsiteX0" fmla="*/ 0 w 1048836"/>
                  <a:gd name="connsiteY0" fmla="*/ 50826 h 938903"/>
                  <a:gd name="connsiteX1" fmla="*/ 261905 w 1048836"/>
                  <a:gd name="connsiteY1" fmla="*/ 848802 h 938903"/>
                  <a:gd name="connsiteX2" fmla="*/ 480860 w 1048836"/>
                  <a:gd name="connsiteY2" fmla="*/ 938903 h 938903"/>
                  <a:gd name="connsiteX3" fmla="*/ 713014 w 1048836"/>
                  <a:gd name="connsiteY3" fmla="*/ 848802 h 938903"/>
                  <a:gd name="connsiteX4" fmla="*/ 1048836 w 1048836"/>
                  <a:gd name="connsiteY4" fmla="*/ 0 h 938903"/>
                  <a:gd name="connsiteX5" fmla="*/ 702965 w 1048836"/>
                  <a:gd name="connsiteY5" fmla="*/ 342557 h 938903"/>
                  <a:gd name="connsiteX6" fmla="*/ 254540 w 1048836"/>
                  <a:gd name="connsiteY6" fmla="*/ 345377 h 938903"/>
                  <a:gd name="connsiteX7" fmla="*/ 0 w 1048836"/>
                  <a:gd name="connsiteY7" fmla="*/ 50826 h 938903"/>
                  <a:gd name="connsiteX0" fmla="*/ 0 w 1048836"/>
                  <a:gd name="connsiteY0" fmla="*/ 50826 h 930109"/>
                  <a:gd name="connsiteX1" fmla="*/ 261905 w 1048836"/>
                  <a:gd name="connsiteY1" fmla="*/ 848802 h 930109"/>
                  <a:gd name="connsiteX2" fmla="*/ 421820 w 1048836"/>
                  <a:gd name="connsiteY2" fmla="*/ 930109 h 930109"/>
                  <a:gd name="connsiteX3" fmla="*/ 713014 w 1048836"/>
                  <a:gd name="connsiteY3" fmla="*/ 848802 h 930109"/>
                  <a:gd name="connsiteX4" fmla="*/ 1048836 w 1048836"/>
                  <a:gd name="connsiteY4" fmla="*/ 0 h 930109"/>
                  <a:gd name="connsiteX5" fmla="*/ 702965 w 1048836"/>
                  <a:gd name="connsiteY5" fmla="*/ 342557 h 930109"/>
                  <a:gd name="connsiteX6" fmla="*/ 254540 w 1048836"/>
                  <a:gd name="connsiteY6" fmla="*/ 345377 h 930109"/>
                  <a:gd name="connsiteX7" fmla="*/ 0 w 1048836"/>
                  <a:gd name="connsiteY7" fmla="*/ 50826 h 930109"/>
                  <a:gd name="connsiteX0" fmla="*/ 0 w 1048836"/>
                  <a:gd name="connsiteY0" fmla="*/ 50826 h 934962"/>
                  <a:gd name="connsiteX1" fmla="*/ 261905 w 1048836"/>
                  <a:gd name="connsiteY1" fmla="*/ 848802 h 934962"/>
                  <a:gd name="connsiteX2" fmla="*/ 421820 w 1048836"/>
                  <a:gd name="connsiteY2" fmla="*/ 930109 h 934962"/>
                  <a:gd name="connsiteX3" fmla="*/ 545692 w 1048836"/>
                  <a:gd name="connsiteY3" fmla="*/ 934962 h 934962"/>
                  <a:gd name="connsiteX4" fmla="*/ 713014 w 1048836"/>
                  <a:gd name="connsiteY4" fmla="*/ 848802 h 934962"/>
                  <a:gd name="connsiteX5" fmla="*/ 1048836 w 1048836"/>
                  <a:gd name="connsiteY5" fmla="*/ 0 h 934962"/>
                  <a:gd name="connsiteX6" fmla="*/ 702965 w 1048836"/>
                  <a:gd name="connsiteY6" fmla="*/ 342557 h 934962"/>
                  <a:gd name="connsiteX7" fmla="*/ 254540 w 1048836"/>
                  <a:gd name="connsiteY7" fmla="*/ 345377 h 934962"/>
                  <a:gd name="connsiteX8" fmla="*/ 0 w 1048836"/>
                  <a:gd name="connsiteY8" fmla="*/ 50826 h 934962"/>
                  <a:gd name="connsiteX0" fmla="*/ 0 w 1048836"/>
                  <a:gd name="connsiteY0" fmla="*/ 50826 h 937329"/>
                  <a:gd name="connsiteX1" fmla="*/ 261905 w 1048836"/>
                  <a:gd name="connsiteY1" fmla="*/ 848802 h 937329"/>
                  <a:gd name="connsiteX2" fmla="*/ 421820 w 1048836"/>
                  <a:gd name="connsiteY2" fmla="*/ 930109 h 937329"/>
                  <a:gd name="connsiteX3" fmla="*/ 564745 w 1048836"/>
                  <a:gd name="connsiteY3" fmla="*/ 937329 h 937329"/>
                  <a:gd name="connsiteX4" fmla="*/ 713014 w 1048836"/>
                  <a:gd name="connsiteY4" fmla="*/ 848802 h 937329"/>
                  <a:gd name="connsiteX5" fmla="*/ 1048836 w 1048836"/>
                  <a:gd name="connsiteY5" fmla="*/ 0 h 937329"/>
                  <a:gd name="connsiteX6" fmla="*/ 702965 w 1048836"/>
                  <a:gd name="connsiteY6" fmla="*/ 342557 h 937329"/>
                  <a:gd name="connsiteX7" fmla="*/ 254540 w 1048836"/>
                  <a:gd name="connsiteY7" fmla="*/ 345377 h 937329"/>
                  <a:gd name="connsiteX8" fmla="*/ 0 w 1048836"/>
                  <a:gd name="connsiteY8" fmla="*/ 50826 h 937329"/>
                  <a:gd name="connsiteX0" fmla="*/ 0 w 1048836"/>
                  <a:gd name="connsiteY0" fmla="*/ 50826 h 930109"/>
                  <a:gd name="connsiteX1" fmla="*/ 261905 w 1048836"/>
                  <a:gd name="connsiteY1" fmla="*/ 848802 h 930109"/>
                  <a:gd name="connsiteX2" fmla="*/ 421820 w 1048836"/>
                  <a:gd name="connsiteY2" fmla="*/ 930109 h 930109"/>
                  <a:gd name="connsiteX3" fmla="*/ 564745 w 1048836"/>
                  <a:gd name="connsiteY3" fmla="*/ 927804 h 930109"/>
                  <a:gd name="connsiteX4" fmla="*/ 713014 w 1048836"/>
                  <a:gd name="connsiteY4" fmla="*/ 848802 h 930109"/>
                  <a:gd name="connsiteX5" fmla="*/ 1048836 w 1048836"/>
                  <a:gd name="connsiteY5" fmla="*/ 0 h 930109"/>
                  <a:gd name="connsiteX6" fmla="*/ 702965 w 1048836"/>
                  <a:gd name="connsiteY6" fmla="*/ 342557 h 930109"/>
                  <a:gd name="connsiteX7" fmla="*/ 254540 w 1048836"/>
                  <a:gd name="connsiteY7" fmla="*/ 345377 h 930109"/>
                  <a:gd name="connsiteX8" fmla="*/ 0 w 1048836"/>
                  <a:gd name="connsiteY8" fmla="*/ 50826 h 930109"/>
                  <a:gd name="connsiteX0" fmla="*/ 0 w 1048836"/>
                  <a:gd name="connsiteY0" fmla="*/ 50826 h 930109"/>
                  <a:gd name="connsiteX1" fmla="*/ 261905 w 1048836"/>
                  <a:gd name="connsiteY1" fmla="*/ 848802 h 930109"/>
                  <a:gd name="connsiteX2" fmla="*/ 421820 w 1048836"/>
                  <a:gd name="connsiteY2" fmla="*/ 930109 h 930109"/>
                  <a:gd name="connsiteX3" fmla="*/ 564745 w 1048836"/>
                  <a:gd name="connsiteY3" fmla="*/ 927804 h 930109"/>
                  <a:gd name="connsiteX4" fmla="*/ 713014 w 1048836"/>
                  <a:gd name="connsiteY4" fmla="*/ 848802 h 930109"/>
                  <a:gd name="connsiteX5" fmla="*/ 1048836 w 1048836"/>
                  <a:gd name="connsiteY5" fmla="*/ 0 h 930109"/>
                  <a:gd name="connsiteX6" fmla="*/ 702965 w 1048836"/>
                  <a:gd name="connsiteY6" fmla="*/ 342557 h 930109"/>
                  <a:gd name="connsiteX7" fmla="*/ 266451 w 1048836"/>
                  <a:gd name="connsiteY7" fmla="*/ 381178 h 930109"/>
                  <a:gd name="connsiteX8" fmla="*/ 0 w 1048836"/>
                  <a:gd name="connsiteY8" fmla="*/ 50826 h 930109"/>
                  <a:gd name="connsiteX0" fmla="*/ 0 w 1048836"/>
                  <a:gd name="connsiteY0" fmla="*/ 50826 h 930109"/>
                  <a:gd name="connsiteX1" fmla="*/ 261905 w 1048836"/>
                  <a:gd name="connsiteY1" fmla="*/ 848802 h 930109"/>
                  <a:gd name="connsiteX2" fmla="*/ 421820 w 1048836"/>
                  <a:gd name="connsiteY2" fmla="*/ 930109 h 930109"/>
                  <a:gd name="connsiteX3" fmla="*/ 564745 w 1048836"/>
                  <a:gd name="connsiteY3" fmla="*/ 927804 h 930109"/>
                  <a:gd name="connsiteX4" fmla="*/ 713014 w 1048836"/>
                  <a:gd name="connsiteY4" fmla="*/ 848802 h 930109"/>
                  <a:gd name="connsiteX5" fmla="*/ 1048836 w 1048836"/>
                  <a:gd name="connsiteY5" fmla="*/ 0 h 930109"/>
                  <a:gd name="connsiteX6" fmla="*/ 702965 w 1048836"/>
                  <a:gd name="connsiteY6" fmla="*/ 378369 h 930109"/>
                  <a:gd name="connsiteX7" fmla="*/ 266451 w 1048836"/>
                  <a:gd name="connsiteY7" fmla="*/ 381178 h 930109"/>
                  <a:gd name="connsiteX8" fmla="*/ 0 w 1048836"/>
                  <a:gd name="connsiteY8" fmla="*/ 50826 h 930109"/>
                  <a:gd name="connsiteX0" fmla="*/ 0 w 1034542"/>
                  <a:gd name="connsiteY0" fmla="*/ 109651 h 930109"/>
                  <a:gd name="connsiteX1" fmla="*/ 247611 w 1034542"/>
                  <a:gd name="connsiteY1" fmla="*/ 848802 h 930109"/>
                  <a:gd name="connsiteX2" fmla="*/ 407526 w 1034542"/>
                  <a:gd name="connsiteY2" fmla="*/ 930109 h 930109"/>
                  <a:gd name="connsiteX3" fmla="*/ 550451 w 1034542"/>
                  <a:gd name="connsiteY3" fmla="*/ 927804 h 930109"/>
                  <a:gd name="connsiteX4" fmla="*/ 698720 w 1034542"/>
                  <a:gd name="connsiteY4" fmla="*/ 848802 h 930109"/>
                  <a:gd name="connsiteX5" fmla="*/ 1034542 w 1034542"/>
                  <a:gd name="connsiteY5" fmla="*/ 0 h 930109"/>
                  <a:gd name="connsiteX6" fmla="*/ 688671 w 1034542"/>
                  <a:gd name="connsiteY6" fmla="*/ 378369 h 930109"/>
                  <a:gd name="connsiteX7" fmla="*/ 252157 w 1034542"/>
                  <a:gd name="connsiteY7" fmla="*/ 381178 h 930109"/>
                  <a:gd name="connsiteX8" fmla="*/ 0 w 1034542"/>
                  <a:gd name="connsiteY8" fmla="*/ 109651 h 930109"/>
                  <a:gd name="connsiteX0" fmla="*/ 0 w 1017873"/>
                  <a:gd name="connsiteY0" fmla="*/ 66174 h 886632"/>
                  <a:gd name="connsiteX1" fmla="*/ 247611 w 1017873"/>
                  <a:gd name="connsiteY1" fmla="*/ 805325 h 886632"/>
                  <a:gd name="connsiteX2" fmla="*/ 407526 w 1017873"/>
                  <a:gd name="connsiteY2" fmla="*/ 886632 h 886632"/>
                  <a:gd name="connsiteX3" fmla="*/ 550451 w 1017873"/>
                  <a:gd name="connsiteY3" fmla="*/ 884327 h 886632"/>
                  <a:gd name="connsiteX4" fmla="*/ 698720 w 1017873"/>
                  <a:gd name="connsiteY4" fmla="*/ 805325 h 886632"/>
                  <a:gd name="connsiteX5" fmla="*/ 1017873 w 1017873"/>
                  <a:gd name="connsiteY5" fmla="*/ 0 h 886632"/>
                  <a:gd name="connsiteX6" fmla="*/ 688671 w 1017873"/>
                  <a:gd name="connsiteY6" fmla="*/ 334892 h 886632"/>
                  <a:gd name="connsiteX7" fmla="*/ 252157 w 1017873"/>
                  <a:gd name="connsiteY7" fmla="*/ 337701 h 886632"/>
                  <a:gd name="connsiteX8" fmla="*/ 0 w 1017873"/>
                  <a:gd name="connsiteY8" fmla="*/ 66174 h 886632"/>
                  <a:gd name="connsiteX0" fmla="*/ 0 w 1017873"/>
                  <a:gd name="connsiteY0" fmla="*/ 66174 h 886632"/>
                  <a:gd name="connsiteX1" fmla="*/ 247611 w 1017873"/>
                  <a:gd name="connsiteY1" fmla="*/ 805325 h 886632"/>
                  <a:gd name="connsiteX2" fmla="*/ 407526 w 1017873"/>
                  <a:gd name="connsiteY2" fmla="*/ 886632 h 886632"/>
                  <a:gd name="connsiteX3" fmla="*/ 550451 w 1017873"/>
                  <a:gd name="connsiteY3" fmla="*/ 884327 h 886632"/>
                  <a:gd name="connsiteX4" fmla="*/ 698720 w 1017873"/>
                  <a:gd name="connsiteY4" fmla="*/ 805325 h 886632"/>
                  <a:gd name="connsiteX5" fmla="*/ 1017873 w 1017873"/>
                  <a:gd name="connsiteY5" fmla="*/ 0 h 886632"/>
                  <a:gd name="connsiteX6" fmla="*/ 688671 w 1017873"/>
                  <a:gd name="connsiteY6" fmla="*/ 334892 h 886632"/>
                  <a:gd name="connsiteX7" fmla="*/ 225968 w 1017873"/>
                  <a:gd name="connsiteY7" fmla="*/ 345364 h 886632"/>
                  <a:gd name="connsiteX8" fmla="*/ 0 w 1017873"/>
                  <a:gd name="connsiteY8" fmla="*/ 66174 h 886632"/>
                  <a:gd name="connsiteX0" fmla="*/ 0 w 1017873"/>
                  <a:gd name="connsiteY0" fmla="*/ 66174 h 886632"/>
                  <a:gd name="connsiteX1" fmla="*/ 247611 w 1017873"/>
                  <a:gd name="connsiteY1" fmla="*/ 805325 h 886632"/>
                  <a:gd name="connsiteX2" fmla="*/ 407526 w 1017873"/>
                  <a:gd name="connsiteY2" fmla="*/ 886632 h 886632"/>
                  <a:gd name="connsiteX3" fmla="*/ 550451 w 1017873"/>
                  <a:gd name="connsiteY3" fmla="*/ 884327 h 886632"/>
                  <a:gd name="connsiteX4" fmla="*/ 698720 w 1017873"/>
                  <a:gd name="connsiteY4" fmla="*/ 805325 h 886632"/>
                  <a:gd name="connsiteX5" fmla="*/ 1017873 w 1017873"/>
                  <a:gd name="connsiteY5" fmla="*/ 0 h 886632"/>
                  <a:gd name="connsiteX6" fmla="*/ 719629 w 1017873"/>
                  <a:gd name="connsiteY6" fmla="*/ 342554 h 886632"/>
                  <a:gd name="connsiteX7" fmla="*/ 225968 w 1017873"/>
                  <a:gd name="connsiteY7" fmla="*/ 345364 h 886632"/>
                  <a:gd name="connsiteX8" fmla="*/ 0 w 1017873"/>
                  <a:gd name="connsiteY8" fmla="*/ 66174 h 886632"/>
                  <a:gd name="connsiteX0" fmla="*/ 0 w 1017873"/>
                  <a:gd name="connsiteY0" fmla="*/ 66174 h 886632"/>
                  <a:gd name="connsiteX1" fmla="*/ 247611 w 1017873"/>
                  <a:gd name="connsiteY1" fmla="*/ 805325 h 886632"/>
                  <a:gd name="connsiteX2" fmla="*/ 407526 w 1017873"/>
                  <a:gd name="connsiteY2" fmla="*/ 886632 h 886632"/>
                  <a:gd name="connsiteX3" fmla="*/ 550451 w 1017873"/>
                  <a:gd name="connsiteY3" fmla="*/ 884327 h 886632"/>
                  <a:gd name="connsiteX4" fmla="*/ 698720 w 1017873"/>
                  <a:gd name="connsiteY4" fmla="*/ 805325 h 886632"/>
                  <a:gd name="connsiteX5" fmla="*/ 1017873 w 1017873"/>
                  <a:gd name="connsiteY5" fmla="*/ 0 h 886632"/>
                  <a:gd name="connsiteX6" fmla="*/ 719629 w 1017873"/>
                  <a:gd name="connsiteY6" fmla="*/ 342554 h 886632"/>
                  <a:gd name="connsiteX7" fmla="*/ 233117 w 1017873"/>
                  <a:gd name="connsiteY7" fmla="*/ 253264 h 886632"/>
                  <a:gd name="connsiteX8" fmla="*/ 0 w 1017873"/>
                  <a:gd name="connsiteY8" fmla="*/ 66174 h 886632"/>
                  <a:gd name="connsiteX0" fmla="*/ 0 w 1017873"/>
                  <a:gd name="connsiteY0" fmla="*/ 66174 h 886632"/>
                  <a:gd name="connsiteX1" fmla="*/ 247611 w 1017873"/>
                  <a:gd name="connsiteY1" fmla="*/ 805325 h 886632"/>
                  <a:gd name="connsiteX2" fmla="*/ 407526 w 1017873"/>
                  <a:gd name="connsiteY2" fmla="*/ 886632 h 886632"/>
                  <a:gd name="connsiteX3" fmla="*/ 550451 w 1017873"/>
                  <a:gd name="connsiteY3" fmla="*/ 884327 h 886632"/>
                  <a:gd name="connsiteX4" fmla="*/ 698720 w 1017873"/>
                  <a:gd name="connsiteY4" fmla="*/ 805325 h 886632"/>
                  <a:gd name="connsiteX5" fmla="*/ 1017873 w 1017873"/>
                  <a:gd name="connsiteY5" fmla="*/ 0 h 886632"/>
                  <a:gd name="connsiteX6" fmla="*/ 695816 w 1017873"/>
                  <a:gd name="connsiteY6" fmla="*/ 253024 h 886632"/>
                  <a:gd name="connsiteX7" fmla="*/ 233117 w 1017873"/>
                  <a:gd name="connsiteY7" fmla="*/ 253264 h 886632"/>
                  <a:gd name="connsiteX8" fmla="*/ 0 w 1017873"/>
                  <a:gd name="connsiteY8" fmla="*/ 66174 h 886632"/>
                  <a:gd name="connsiteX0" fmla="*/ 0 w 1041685"/>
                  <a:gd name="connsiteY0" fmla="*/ 188958 h 1009416"/>
                  <a:gd name="connsiteX1" fmla="*/ 247611 w 1041685"/>
                  <a:gd name="connsiteY1" fmla="*/ 928109 h 1009416"/>
                  <a:gd name="connsiteX2" fmla="*/ 407526 w 1041685"/>
                  <a:gd name="connsiteY2" fmla="*/ 1009416 h 1009416"/>
                  <a:gd name="connsiteX3" fmla="*/ 550451 w 1041685"/>
                  <a:gd name="connsiteY3" fmla="*/ 1007111 h 1009416"/>
                  <a:gd name="connsiteX4" fmla="*/ 698720 w 1041685"/>
                  <a:gd name="connsiteY4" fmla="*/ 928109 h 1009416"/>
                  <a:gd name="connsiteX5" fmla="*/ 1041685 w 1041685"/>
                  <a:gd name="connsiteY5" fmla="*/ 0 h 1009416"/>
                  <a:gd name="connsiteX6" fmla="*/ 695816 w 1041685"/>
                  <a:gd name="connsiteY6" fmla="*/ 375808 h 1009416"/>
                  <a:gd name="connsiteX7" fmla="*/ 233117 w 1041685"/>
                  <a:gd name="connsiteY7" fmla="*/ 376048 h 1009416"/>
                  <a:gd name="connsiteX8" fmla="*/ 0 w 1041685"/>
                  <a:gd name="connsiteY8" fmla="*/ 188958 h 1009416"/>
                  <a:gd name="connsiteX0" fmla="*/ 0 w 1053591"/>
                  <a:gd name="connsiteY0" fmla="*/ 58499 h 1009416"/>
                  <a:gd name="connsiteX1" fmla="*/ 259517 w 1053591"/>
                  <a:gd name="connsiteY1" fmla="*/ 928109 h 1009416"/>
                  <a:gd name="connsiteX2" fmla="*/ 419432 w 1053591"/>
                  <a:gd name="connsiteY2" fmla="*/ 1009416 h 1009416"/>
                  <a:gd name="connsiteX3" fmla="*/ 562357 w 1053591"/>
                  <a:gd name="connsiteY3" fmla="*/ 1007111 h 1009416"/>
                  <a:gd name="connsiteX4" fmla="*/ 710626 w 1053591"/>
                  <a:gd name="connsiteY4" fmla="*/ 928109 h 1009416"/>
                  <a:gd name="connsiteX5" fmla="*/ 1053591 w 1053591"/>
                  <a:gd name="connsiteY5" fmla="*/ 0 h 1009416"/>
                  <a:gd name="connsiteX6" fmla="*/ 707722 w 1053591"/>
                  <a:gd name="connsiteY6" fmla="*/ 375808 h 1009416"/>
                  <a:gd name="connsiteX7" fmla="*/ 245023 w 1053591"/>
                  <a:gd name="connsiteY7" fmla="*/ 376048 h 1009416"/>
                  <a:gd name="connsiteX8" fmla="*/ 0 w 1053591"/>
                  <a:gd name="connsiteY8" fmla="*/ 58499 h 1009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3591" h="1009416">
                    <a:moveTo>
                      <a:pt x="0" y="58499"/>
                    </a:moveTo>
                    <a:lnTo>
                      <a:pt x="259517" y="928109"/>
                    </a:lnTo>
                    <a:lnTo>
                      <a:pt x="419432" y="1009416"/>
                    </a:lnTo>
                    <a:lnTo>
                      <a:pt x="562357" y="1007111"/>
                    </a:lnTo>
                    <a:lnTo>
                      <a:pt x="710626" y="928109"/>
                    </a:lnTo>
                    <a:lnTo>
                      <a:pt x="1053591" y="0"/>
                    </a:lnTo>
                    <a:lnTo>
                      <a:pt x="707722" y="375808"/>
                    </a:lnTo>
                    <a:lnTo>
                      <a:pt x="245023" y="376048"/>
                    </a:lnTo>
                    <a:lnTo>
                      <a:pt x="0" y="58499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/>
              <p:cNvSpPr/>
              <p:nvPr/>
            </p:nvSpPr>
            <p:spPr bwMode="gray">
              <a:xfrm>
                <a:off x="3883819" y="5419725"/>
                <a:ext cx="447302" cy="466226"/>
              </a:xfrm>
              <a:custGeom>
                <a:avLst/>
                <a:gdLst>
                  <a:gd name="connsiteX0" fmla="*/ 0 w 422031"/>
                  <a:gd name="connsiteY0" fmla="*/ 10049 h 502418"/>
                  <a:gd name="connsiteX1" fmla="*/ 180871 w 422031"/>
                  <a:gd name="connsiteY1" fmla="*/ 502418 h 502418"/>
                  <a:gd name="connsiteX2" fmla="*/ 422031 w 422031"/>
                  <a:gd name="connsiteY2" fmla="*/ 0 h 502418"/>
                  <a:gd name="connsiteX3" fmla="*/ 0 w 422031"/>
                  <a:gd name="connsiteY3" fmla="*/ 10049 h 502418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0 w 422031"/>
                  <a:gd name="connsiteY3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196617 w 422031"/>
                  <a:gd name="connsiteY3" fmla="*/ 97658 h 483052"/>
                  <a:gd name="connsiteX4" fmla="*/ 0 w 422031"/>
                  <a:gd name="connsiteY4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154102 w 422031"/>
                  <a:gd name="connsiteY3" fmla="*/ 94373 h 483052"/>
                  <a:gd name="connsiteX4" fmla="*/ 0 w 422031"/>
                  <a:gd name="connsiteY4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73879 w 422031"/>
                  <a:gd name="connsiteY3" fmla="*/ 105175 h 483052"/>
                  <a:gd name="connsiteX4" fmla="*/ 154102 w 422031"/>
                  <a:gd name="connsiteY4" fmla="*/ 94373 h 483052"/>
                  <a:gd name="connsiteX5" fmla="*/ 0 w 422031"/>
                  <a:gd name="connsiteY5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54091 w 422031"/>
                  <a:gd name="connsiteY3" fmla="*/ 100398 h 483052"/>
                  <a:gd name="connsiteX4" fmla="*/ 154102 w 422031"/>
                  <a:gd name="connsiteY4" fmla="*/ 94373 h 483052"/>
                  <a:gd name="connsiteX5" fmla="*/ 0 w 422031"/>
                  <a:gd name="connsiteY5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71682 w 422031"/>
                  <a:gd name="connsiteY3" fmla="*/ 100398 h 483052"/>
                  <a:gd name="connsiteX4" fmla="*/ 154102 w 422031"/>
                  <a:gd name="connsiteY4" fmla="*/ 94373 h 483052"/>
                  <a:gd name="connsiteX5" fmla="*/ 0 w 422031"/>
                  <a:gd name="connsiteY5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84681 w 422031"/>
                  <a:gd name="connsiteY3" fmla="*/ 92365 h 483052"/>
                  <a:gd name="connsiteX4" fmla="*/ 154102 w 422031"/>
                  <a:gd name="connsiteY4" fmla="*/ 94373 h 483052"/>
                  <a:gd name="connsiteX5" fmla="*/ 0 w 422031"/>
                  <a:gd name="connsiteY5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84681 w 422031"/>
                  <a:gd name="connsiteY3" fmla="*/ 92365 h 483052"/>
                  <a:gd name="connsiteX4" fmla="*/ 149769 w 422031"/>
                  <a:gd name="connsiteY4" fmla="*/ 27665 h 483052"/>
                  <a:gd name="connsiteX5" fmla="*/ 0 w 422031"/>
                  <a:gd name="connsiteY5" fmla="*/ 10049 h 483052"/>
                  <a:gd name="connsiteX0" fmla="*/ 0 w 422031"/>
                  <a:gd name="connsiteY0" fmla="*/ 10049 h 483052"/>
                  <a:gd name="connsiteX1" fmla="*/ 192593 w 422031"/>
                  <a:gd name="connsiteY1" fmla="*/ 483052 h 483052"/>
                  <a:gd name="connsiteX2" fmla="*/ 422031 w 422031"/>
                  <a:gd name="connsiteY2" fmla="*/ 0 h 483052"/>
                  <a:gd name="connsiteX3" fmla="*/ 280349 w 422031"/>
                  <a:gd name="connsiteY3" fmla="*/ 22877 h 483052"/>
                  <a:gd name="connsiteX4" fmla="*/ 149769 w 422031"/>
                  <a:gd name="connsiteY4" fmla="*/ 27665 h 483052"/>
                  <a:gd name="connsiteX5" fmla="*/ 0 w 422031"/>
                  <a:gd name="connsiteY5" fmla="*/ 10049 h 483052"/>
                  <a:gd name="connsiteX0" fmla="*/ 0 w 413367"/>
                  <a:gd name="connsiteY0" fmla="*/ 71198 h 544201"/>
                  <a:gd name="connsiteX1" fmla="*/ 192593 w 413367"/>
                  <a:gd name="connsiteY1" fmla="*/ 544201 h 544201"/>
                  <a:gd name="connsiteX2" fmla="*/ 413367 w 413367"/>
                  <a:gd name="connsiteY2" fmla="*/ 0 h 544201"/>
                  <a:gd name="connsiteX3" fmla="*/ 280349 w 413367"/>
                  <a:gd name="connsiteY3" fmla="*/ 84026 h 544201"/>
                  <a:gd name="connsiteX4" fmla="*/ 149769 w 413367"/>
                  <a:gd name="connsiteY4" fmla="*/ 88814 h 544201"/>
                  <a:gd name="connsiteX5" fmla="*/ 0 w 413367"/>
                  <a:gd name="connsiteY5" fmla="*/ 71198 h 544201"/>
                  <a:gd name="connsiteX0" fmla="*/ 0 w 406869"/>
                  <a:gd name="connsiteY0" fmla="*/ 1711 h 544201"/>
                  <a:gd name="connsiteX1" fmla="*/ 186095 w 406869"/>
                  <a:gd name="connsiteY1" fmla="*/ 544201 h 544201"/>
                  <a:gd name="connsiteX2" fmla="*/ 406869 w 406869"/>
                  <a:gd name="connsiteY2" fmla="*/ 0 h 544201"/>
                  <a:gd name="connsiteX3" fmla="*/ 273851 w 406869"/>
                  <a:gd name="connsiteY3" fmla="*/ 84026 h 544201"/>
                  <a:gd name="connsiteX4" fmla="*/ 143271 w 406869"/>
                  <a:gd name="connsiteY4" fmla="*/ 88814 h 544201"/>
                  <a:gd name="connsiteX5" fmla="*/ 0 w 406869"/>
                  <a:gd name="connsiteY5" fmla="*/ 1711 h 544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6869" h="544201">
                    <a:moveTo>
                      <a:pt x="0" y="1711"/>
                    </a:moveTo>
                    <a:lnTo>
                      <a:pt x="186095" y="544201"/>
                    </a:lnTo>
                    <a:lnTo>
                      <a:pt x="406869" y="0"/>
                    </a:lnTo>
                    <a:lnTo>
                      <a:pt x="273851" y="84026"/>
                    </a:lnTo>
                    <a:lnTo>
                      <a:pt x="143271" y="88814"/>
                    </a:lnTo>
                    <a:lnTo>
                      <a:pt x="0" y="1711"/>
                    </a:lnTo>
                    <a:close/>
                  </a:path>
                </a:pathLst>
              </a:cu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 bwMode="gray">
              <a:xfrm>
                <a:off x="3929058" y="2000240"/>
                <a:ext cx="428628" cy="214314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920240" y="73152"/>
            <a:ext cx="6931152" cy="1143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52CB-19C3-4A3A-994A-21871B0592DB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A5B4F-32E0-4DE0-9C5F-40CC0EEFE0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gray">
          <a:xfrm>
            <a:off x="0" y="6016752"/>
            <a:ext cx="9144000" cy="82296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 bwMode="gray">
          <a:xfrm>
            <a:off x="448056" y="5742432"/>
            <a:ext cx="457200" cy="502920"/>
            <a:chOff x="457200" y="859536"/>
            <a:chExt cx="550696" cy="610876"/>
          </a:xfrm>
        </p:grpSpPr>
        <p:grpSp>
          <p:nvGrpSpPr>
            <p:cNvPr id="7" name="Group 10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12" name="Oval 11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11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9" name="Oval 8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" name="Group 14"/>
          <p:cNvGrpSpPr/>
          <p:nvPr/>
        </p:nvGrpSpPr>
        <p:grpSpPr bwMode="gray">
          <a:xfrm>
            <a:off x="8202168" y="5742432"/>
            <a:ext cx="475488" cy="502920"/>
            <a:chOff x="457200" y="859536"/>
            <a:chExt cx="550696" cy="610876"/>
          </a:xfrm>
        </p:grpSpPr>
        <p:grpSp>
          <p:nvGrpSpPr>
            <p:cNvPr id="16" name="Group 15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21" name="Oval 20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18" name="Oval 17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ounded Rectangle 19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52CB-19C3-4A3A-994A-21871B0592DB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A5B4F-32E0-4DE0-9C5F-40CC0EEFE0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 bwMode="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gray">
          <a:xfrm rot="5400000">
            <a:off x="3986784" y="1700784"/>
            <a:ext cx="6858000" cy="3465576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50800" dist="25400" dir="108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843016" y="1005840"/>
            <a:ext cx="3145536" cy="923544"/>
          </a:xfrm>
        </p:spPr>
        <p:txBody>
          <a:bodyPr anchor="b">
            <a:normAutofit/>
          </a:bodyPr>
          <a:lstStyle>
            <a:lvl1pPr algn="l">
              <a:defRPr sz="2400" b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304" y="996696"/>
            <a:ext cx="5184648" cy="49651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43016" y="1929384"/>
            <a:ext cx="3145536" cy="400507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52CB-19C3-4A3A-994A-21871B0592DB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98"/>
          <p:cNvGrpSpPr/>
          <p:nvPr/>
        </p:nvGrpSpPr>
        <p:grpSpPr bwMode="invGray">
          <a:xfrm rot="1221911">
            <a:off x="1587894" y="5711303"/>
            <a:ext cx="748678" cy="1049218"/>
            <a:chOff x="3090931" y="2231917"/>
            <a:chExt cx="1238104" cy="1735114"/>
          </a:xfrm>
          <a:effectLst/>
        </p:grpSpPr>
        <p:sp>
          <p:nvSpPr>
            <p:cNvPr id="9" name="Freeform 60"/>
            <p:cNvSpPr/>
            <p:nvPr/>
          </p:nvSpPr>
          <p:spPr bwMode="invGray">
            <a:xfrm>
              <a:off x="3282936" y="2430108"/>
              <a:ext cx="829619" cy="1536923"/>
            </a:xfrm>
            <a:custGeom>
              <a:avLst/>
              <a:gdLst>
                <a:gd name="connsiteX0" fmla="*/ 934497 w 2672862"/>
                <a:gd name="connsiteY0" fmla="*/ 2803490 h 3637503"/>
                <a:gd name="connsiteX1" fmla="*/ 924448 w 2672862"/>
                <a:gd name="connsiteY1" fmla="*/ 2220686 h 3637503"/>
                <a:gd name="connsiteX2" fmla="*/ 0 w 2672862"/>
                <a:gd name="connsiteY2" fmla="*/ 1416818 h 3637503"/>
                <a:gd name="connsiteX3" fmla="*/ 442128 w 2672862"/>
                <a:gd name="connsiteY3" fmla="*/ 20097 h 3637503"/>
                <a:gd name="connsiteX4" fmla="*/ 2069960 w 2672862"/>
                <a:gd name="connsiteY4" fmla="*/ 0 h 3637503"/>
                <a:gd name="connsiteX5" fmla="*/ 2672862 w 2672862"/>
                <a:gd name="connsiteY5" fmla="*/ 1326382 h 3637503"/>
                <a:gd name="connsiteX6" fmla="*/ 1497204 w 2672862"/>
                <a:gd name="connsiteY6" fmla="*/ 2170444 h 3637503"/>
                <a:gd name="connsiteX7" fmla="*/ 1497204 w 2672862"/>
                <a:gd name="connsiteY7" fmla="*/ 2793442 h 3637503"/>
                <a:gd name="connsiteX8" fmla="*/ 1657978 w 2672862"/>
                <a:gd name="connsiteY8" fmla="*/ 2944167 h 3637503"/>
                <a:gd name="connsiteX9" fmla="*/ 1517301 w 2672862"/>
                <a:gd name="connsiteY9" fmla="*/ 3044651 h 3637503"/>
                <a:gd name="connsiteX10" fmla="*/ 1678075 w 2672862"/>
                <a:gd name="connsiteY10" fmla="*/ 3165231 h 3637503"/>
                <a:gd name="connsiteX11" fmla="*/ 1547446 w 2672862"/>
                <a:gd name="connsiteY11" fmla="*/ 3245618 h 3637503"/>
                <a:gd name="connsiteX12" fmla="*/ 1678075 w 2672862"/>
                <a:gd name="connsiteY12" fmla="*/ 3406391 h 3637503"/>
                <a:gd name="connsiteX13" fmla="*/ 1527349 w 2672862"/>
                <a:gd name="connsiteY13" fmla="*/ 3516923 h 3637503"/>
                <a:gd name="connsiteX14" fmla="*/ 1527349 w 2672862"/>
                <a:gd name="connsiteY14" fmla="*/ 3637503 h 3637503"/>
                <a:gd name="connsiteX15" fmla="*/ 984738 w 2672862"/>
                <a:gd name="connsiteY15" fmla="*/ 3637503 h 3637503"/>
                <a:gd name="connsiteX16" fmla="*/ 984738 w 2672862"/>
                <a:gd name="connsiteY16" fmla="*/ 3486778 h 3637503"/>
                <a:gd name="connsiteX17" fmla="*/ 783771 w 2672862"/>
                <a:gd name="connsiteY17" fmla="*/ 3456633 h 3637503"/>
                <a:gd name="connsiteX18" fmla="*/ 954593 w 2672862"/>
                <a:gd name="connsiteY18" fmla="*/ 3346101 h 3637503"/>
                <a:gd name="connsiteX19" fmla="*/ 753626 w 2672862"/>
                <a:gd name="connsiteY19" fmla="*/ 3275763 h 3637503"/>
                <a:gd name="connsiteX20" fmla="*/ 914400 w 2672862"/>
                <a:gd name="connsiteY20" fmla="*/ 3175279 h 3637503"/>
                <a:gd name="connsiteX21" fmla="*/ 693336 w 2672862"/>
                <a:gd name="connsiteY21" fmla="*/ 3084844 h 3637503"/>
                <a:gd name="connsiteX22" fmla="*/ 934497 w 2672862"/>
                <a:gd name="connsiteY22" fmla="*/ 2803490 h 3637503"/>
                <a:gd name="connsiteX0" fmla="*/ 934497 w 2672862"/>
                <a:gd name="connsiteY0" fmla="*/ 3021204 h 3855217"/>
                <a:gd name="connsiteX1" fmla="*/ 924448 w 2672862"/>
                <a:gd name="connsiteY1" fmla="*/ 2438400 h 3855217"/>
                <a:gd name="connsiteX2" fmla="*/ 0 w 2672862"/>
                <a:gd name="connsiteY2" fmla="*/ 1634532 h 3855217"/>
                <a:gd name="connsiteX3" fmla="*/ 442128 w 2672862"/>
                <a:gd name="connsiteY3" fmla="*/ 237811 h 3855217"/>
                <a:gd name="connsiteX4" fmla="*/ 2069960 w 2672862"/>
                <a:gd name="connsiteY4" fmla="*/ 217714 h 3855217"/>
                <a:gd name="connsiteX5" fmla="*/ 2672862 w 2672862"/>
                <a:gd name="connsiteY5" fmla="*/ 1544096 h 3855217"/>
                <a:gd name="connsiteX6" fmla="*/ 1497204 w 2672862"/>
                <a:gd name="connsiteY6" fmla="*/ 2388158 h 3855217"/>
                <a:gd name="connsiteX7" fmla="*/ 1497204 w 2672862"/>
                <a:gd name="connsiteY7" fmla="*/ 3011156 h 3855217"/>
                <a:gd name="connsiteX8" fmla="*/ 1657978 w 2672862"/>
                <a:gd name="connsiteY8" fmla="*/ 3161881 h 3855217"/>
                <a:gd name="connsiteX9" fmla="*/ 1517301 w 2672862"/>
                <a:gd name="connsiteY9" fmla="*/ 3262365 h 3855217"/>
                <a:gd name="connsiteX10" fmla="*/ 1678075 w 2672862"/>
                <a:gd name="connsiteY10" fmla="*/ 3382945 h 3855217"/>
                <a:gd name="connsiteX11" fmla="*/ 1547446 w 2672862"/>
                <a:gd name="connsiteY11" fmla="*/ 3463332 h 3855217"/>
                <a:gd name="connsiteX12" fmla="*/ 1678075 w 2672862"/>
                <a:gd name="connsiteY12" fmla="*/ 3624105 h 3855217"/>
                <a:gd name="connsiteX13" fmla="*/ 1527349 w 2672862"/>
                <a:gd name="connsiteY13" fmla="*/ 3734637 h 3855217"/>
                <a:gd name="connsiteX14" fmla="*/ 1527349 w 2672862"/>
                <a:gd name="connsiteY14" fmla="*/ 3855217 h 3855217"/>
                <a:gd name="connsiteX15" fmla="*/ 984738 w 2672862"/>
                <a:gd name="connsiteY15" fmla="*/ 3855217 h 3855217"/>
                <a:gd name="connsiteX16" fmla="*/ 984738 w 2672862"/>
                <a:gd name="connsiteY16" fmla="*/ 3704492 h 3855217"/>
                <a:gd name="connsiteX17" fmla="*/ 783771 w 2672862"/>
                <a:gd name="connsiteY17" fmla="*/ 3674347 h 3855217"/>
                <a:gd name="connsiteX18" fmla="*/ 954593 w 2672862"/>
                <a:gd name="connsiteY18" fmla="*/ 3563815 h 3855217"/>
                <a:gd name="connsiteX19" fmla="*/ 753626 w 2672862"/>
                <a:gd name="connsiteY19" fmla="*/ 3493477 h 3855217"/>
                <a:gd name="connsiteX20" fmla="*/ 914400 w 2672862"/>
                <a:gd name="connsiteY20" fmla="*/ 3392993 h 3855217"/>
                <a:gd name="connsiteX21" fmla="*/ 693336 w 2672862"/>
                <a:gd name="connsiteY21" fmla="*/ 3302558 h 3855217"/>
                <a:gd name="connsiteX22" fmla="*/ 934497 w 2672862"/>
                <a:gd name="connsiteY22" fmla="*/ 3021204 h 3855217"/>
                <a:gd name="connsiteX0" fmla="*/ 934497 w 2768321"/>
                <a:gd name="connsiteY0" fmla="*/ 3021204 h 3855217"/>
                <a:gd name="connsiteX1" fmla="*/ 924448 w 2768321"/>
                <a:gd name="connsiteY1" fmla="*/ 2438400 h 3855217"/>
                <a:gd name="connsiteX2" fmla="*/ 0 w 2768321"/>
                <a:gd name="connsiteY2" fmla="*/ 1634532 h 3855217"/>
                <a:gd name="connsiteX3" fmla="*/ 442128 w 2768321"/>
                <a:gd name="connsiteY3" fmla="*/ 237811 h 3855217"/>
                <a:gd name="connsiteX4" fmla="*/ 2069960 w 2768321"/>
                <a:gd name="connsiteY4" fmla="*/ 217714 h 3855217"/>
                <a:gd name="connsiteX5" fmla="*/ 2672862 w 2768321"/>
                <a:gd name="connsiteY5" fmla="*/ 1544096 h 3855217"/>
                <a:gd name="connsiteX6" fmla="*/ 1497204 w 2768321"/>
                <a:gd name="connsiteY6" fmla="*/ 2388158 h 3855217"/>
                <a:gd name="connsiteX7" fmla="*/ 1497204 w 2768321"/>
                <a:gd name="connsiteY7" fmla="*/ 3011156 h 3855217"/>
                <a:gd name="connsiteX8" fmla="*/ 1657978 w 2768321"/>
                <a:gd name="connsiteY8" fmla="*/ 3161881 h 3855217"/>
                <a:gd name="connsiteX9" fmla="*/ 1517301 w 2768321"/>
                <a:gd name="connsiteY9" fmla="*/ 3262365 h 3855217"/>
                <a:gd name="connsiteX10" fmla="*/ 1678075 w 2768321"/>
                <a:gd name="connsiteY10" fmla="*/ 3382945 h 3855217"/>
                <a:gd name="connsiteX11" fmla="*/ 1547446 w 2768321"/>
                <a:gd name="connsiteY11" fmla="*/ 3463332 h 3855217"/>
                <a:gd name="connsiteX12" fmla="*/ 1678075 w 2768321"/>
                <a:gd name="connsiteY12" fmla="*/ 3624105 h 3855217"/>
                <a:gd name="connsiteX13" fmla="*/ 1527349 w 2768321"/>
                <a:gd name="connsiteY13" fmla="*/ 3734637 h 3855217"/>
                <a:gd name="connsiteX14" fmla="*/ 1527349 w 2768321"/>
                <a:gd name="connsiteY14" fmla="*/ 3855217 h 3855217"/>
                <a:gd name="connsiteX15" fmla="*/ 984738 w 2768321"/>
                <a:gd name="connsiteY15" fmla="*/ 3855217 h 3855217"/>
                <a:gd name="connsiteX16" fmla="*/ 984738 w 2768321"/>
                <a:gd name="connsiteY16" fmla="*/ 3704492 h 3855217"/>
                <a:gd name="connsiteX17" fmla="*/ 783771 w 2768321"/>
                <a:gd name="connsiteY17" fmla="*/ 3674347 h 3855217"/>
                <a:gd name="connsiteX18" fmla="*/ 954593 w 2768321"/>
                <a:gd name="connsiteY18" fmla="*/ 3563815 h 3855217"/>
                <a:gd name="connsiteX19" fmla="*/ 753626 w 2768321"/>
                <a:gd name="connsiteY19" fmla="*/ 3493477 h 3855217"/>
                <a:gd name="connsiteX20" fmla="*/ 914400 w 2768321"/>
                <a:gd name="connsiteY20" fmla="*/ 3392993 h 3855217"/>
                <a:gd name="connsiteX21" fmla="*/ 693336 w 2768321"/>
                <a:gd name="connsiteY21" fmla="*/ 3302558 h 3855217"/>
                <a:gd name="connsiteX22" fmla="*/ 934497 w 2768321"/>
                <a:gd name="connsiteY22" fmla="*/ 3021204 h 3855217"/>
                <a:gd name="connsiteX0" fmla="*/ 1014884 w 2848708"/>
                <a:gd name="connsiteY0" fmla="*/ 3021204 h 3855217"/>
                <a:gd name="connsiteX1" fmla="*/ 1004835 w 2848708"/>
                <a:gd name="connsiteY1" fmla="*/ 2438400 h 3855217"/>
                <a:gd name="connsiteX2" fmla="*/ 80387 w 2848708"/>
                <a:gd name="connsiteY2" fmla="*/ 1634532 h 3855217"/>
                <a:gd name="connsiteX3" fmla="*/ 522515 w 2848708"/>
                <a:gd name="connsiteY3" fmla="*/ 237811 h 3855217"/>
                <a:gd name="connsiteX4" fmla="*/ 2150347 w 2848708"/>
                <a:gd name="connsiteY4" fmla="*/ 217714 h 3855217"/>
                <a:gd name="connsiteX5" fmla="*/ 2753249 w 2848708"/>
                <a:gd name="connsiteY5" fmla="*/ 1544096 h 3855217"/>
                <a:gd name="connsiteX6" fmla="*/ 1577591 w 2848708"/>
                <a:gd name="connsiteY6" fmla="*/ 2388158 h 3855217"/>
                <a:gd name="connsiteX7" fmla="*/ 1577591 w 2848708"/>
                <a:gd name="connsiteY7" fmla="*/ 3011156 h 3855217"/>
                <a:gd name="connsiteX8" fmla="*/ 1738365 w 2848708"/>
                <a:gd name="connsiteY8" fmla="*/ 3161881 h 3855217"/>
                <a:gd name="connsiteX9" fmla="*/ 1597688 w 2848708"/>
                <a:gd name="connsiteY9" fmla="*/ 3262365 h 3855217"/>
                <a:gd name="connsiteX10" fmla="*/ 1758462 w 2848708"/>
                <a:gd name="connsiteY10" fmla="*/ 3382945 h 3855217"/>
                <a:gd name="connsiteX11" fmla="*/ 1627833 w 2848708"/>
                <a:gd name="connsiteY11" fmla="*/ 3463332 h 3855217"/>
                <a:gd name="connsiteX12" fmla="*/ 1758462 w 2848708"/>
                <a:gd name="connsiteY12" fmla="*/ 3624105 h 3855217"/>
                <a:gd name="connsiteX13" fmla="*/ 1607736 w 2848708"/>
                <a:gd name="connsiteY13" fmla="*/ 3734637 h 3855217"/>
                <a:gd name="connsiteX14" fmla="*/ 1607736 w 2848708"/>
                <a:gd name="connsiteY14" fmla="*/ 3855217 h 3855217"/>
                <a:gd name="connsiteX15" fmla="*/ 1065125 w 2848708"/>
                <a:gd name="connsiteY15" fmla="*/ 3855217 h 3855217"/>
                <a:gd name="connsiteX16" fmla="*/ 1065125 w 2848708"/>
                <a:gd name="connsiteY16" fmla="*/ 3704492 h 3855217"/>
                <a:gd name="connsiteX17" fmla="*/ 864158 w 2848708"/>
                <a:gd name="connsiteY17" fmla="*/ 3674347 h 3855217"/>
                <a:gd name="connsiteX18" fmla="*/ 1034980 w 2848708"/>
                <a:gd name="connsiteY18" fmla="*/ 3563815 h 3855217"/>
                <a:gd name="connsiteX19" fmla="*/ 834013 w 2848708"/>
                <a:gd name="connsiteY19" fmla="*/ 3493477 h 3855217"/>
                <a:gd name="connsiteX20" fmla="*/ 994787 w 2848708"/>
                <a:gd name="connsiteY20" fmla="*/ 3392993 h 3855217"/>
                <a:gd name="connsiteX21" fmla="*/ 773723 w 2848708"/>
                <a:gd name="connsiteY21" fmla="*/ 3302558 h 3855217"/>
                <a:gd name="connsiteX22" fmla="*/ 1014884 w 2848708"/>
                <a:gd name="connsiteY22" fmla="*/ 3021204 h 3855217"/>
                <a:gd name="connsiteX0" fmla="*/ 1014884 w 2848708"/>
                <a:gd name="connsiteY0" fmla="*/ 3233867 h 4067880"/>
                <a:gd name="connsiteX1" fmla="*/ 1004835 w 2848708"/>
                <a:gd name="connsiteY1" fmla="*/ 2651063 h 4067880"/>
                <a:gd name="connsiteX2" fmla="*/ 80387 w 2848708"/>
                <a:gd name="connsiteY2" fmla="*/ 1847195 h 4067880"/>
                <a:gd name="connsiteX3" fmla="*/ 522515 w 2848708"/>
                <a:gd name="connsiteY3" fmla="*/ 236136 h 4067880"/>
                <a:gd name="connsiteX4" fmla="*/ 2150347 w 2848708"/>
                <a:gd name="connsiteY4" fmla="*/ 430377 h 4067880"/>
                <a:gd name="connsiteX5" fmla="*/ 2753249 w 2848708"/>
                <a:gd name="connsiteY5" fmla="*/ 1756759 h 4067880"/>
                <a:gd name="connsiteX6" fmla="*/ 1577591 w 2848708"/>
                <a:gd name="connsiteY6" fmla="*/ 2600821 h 4067880"/>
                <a:gd name="connsiteX7" fmla="*/ 1577591 w 2848708"/>
                <a:gd name="connsiteY7" fmla="*/ 3223819 h 4067880"/>
                <a:gd name="connsiteX8" fmla="*/ 1738365 w 2848708"/>
                <a:gd name="connsiteY8" fmla="*/ 3374544 h 4067880"/>
                <a:gd name="connsiteX9" fmla="*/ 1597688 w 2848708"/>
                <a:gd name="connsiteY9" fmla="*/ 3475028 h 4067880"/>
                <a:gd name="connsiteX10" fmla="*/ 1758462 w 2848708"/>
                <a:gd name="connsiteY10" fmla="*/ 3595608 h 4067880"/>
                <a:gd name="connsiteX11" fmla="*/ 1627833 w 2848708"/>
                <a:gd name="connsiteY11" fmla="*/ 3675995 h 4067880"/>
                <a:gd name="connsiteX12" fmla="*/ 1758462 w 2848708"/>
                <a:gd name="connsiteY12" fmla="*/ 3836768 h 4067880"/>
                <a:gd name="connsiteX13" fmla="*/ 1607736 w 2848708"/>
                <a:gd name="connsiteY13" fmla="*/ 3947300 h 4067880"/>
                <a:gd name="connsiteX14" fmla="*/ 1607736 w 2848708"/>
                <a:gd name="connsiteY14" fmla="*/ 4067880 h 4067880"/>
                <a:gd name="connsiteX15" fmla="*/ 1065125 w 2848708"/>
                <a:gd name="connsiteY15" fmla="*/ 4067880 h 4067880"/>
                <a:gd name="connsiteX16" fmla="*/ 1065125 w 2848708"/>
                <a:gd name="connsiteY16" fmla="*/ 3917155 h 4067880"/>
                <a:gd name="connsiteX17" fmla="*/ 864158 w 2848708"/>
                <a:gd name="connsiteY17" fmla="*/ 3887010 h 4067880"/>
                <a:gd name="connsiteX18" fmla="*/ 1034980 w 2848708"/>
                <a:gd name="connsiteY18" fmla="*/ 3776478 h 4067880"/>
                <a:gd name="connsiteX19" fmla="*/ 834013 w 2848708"/>
                <a:gd name="connsiteY19" fmla="*/ 3706140 h 4067880"/>
                <a:gd name="connsiteX20" fmla="*/ 994787 w 2848708"/>
                <a:gd name="connsiteY20" fmla="*/ 3605656 h 4067880"/>
                <a:gd name="connsiteX21" fmla="*/ 773723 w 2848708"/>
                <a:gd name="connsiteY21" fmla="*/ 3515221 h 4067880"/>
                <a:gd name="connsiteX22" fmla="*/ 1014884 w 2848708"/>
                <a:gd name="connsiteY22" fmla="*/ 3233867 h 4067880"/>
                <a:gd name="connsiteX0" fmla="*/ 1014884 w 2848708"/>
                <a:gd name="connsiteY0" fmla="*/ 3342703 h 4176716"/>
                <a:gd name="connsiteX1" fmla="*/ 1004835 w 2848708"/>
                <a:gd name="connsiteY1" fmla="*/ 2759899 h 4176716"/>
                <a:gd name="connsiteX2" fmla="*/ 80387 w 2848708"/>
                <a:gd name="connsiteY2" fmla="*/ 1956031 h 4176716"/>
                <a:gd name="connsiteX3" fmla="*/ 522515 w 2848708"/>
                <a:gd name="connsiteY3" fmla="*/ 344972 h 4176716"/>
                <a:gd name="connsiteX4" fmla="*/ 2150347 w 2848708"/>
                <a:gd name="connsiteY4" fmla="*/ 253437 h 4176716"/>
                <a:gd name="connsiteX5" fmla="*/ 2753249 w 2848708"/>
                <a:gd name="connsiteY5" fmla="*/ 1865595 h 4176716"/>
                <a:gd name="connsiteX6" fmla="*/ 1577591 w 2848708"/>
                <a:gd name="connsiteY6" fmla="*/ 2709657 h 4176716"/>
                <a:gd name="connsiteX7" fmla="*/ 1577591 w 2848708"/>
                <a:gd name="connsiteY7" fmla="*/ 3332655 h 4176716"/>
                <a:gd name="connsiteX8" fmla="*/ 1738365 w 2848708"/>
                <a:gd name="connsiteY8" fmla="*/ 3483380 h 4176716"/>
                <a:gd name="connsiteX9" fmla="*/ 1597688 w 2848708"/>
                <a:gd name="connsiteY9" fmla="*/ 3583864 h 4176716"/>
                <a:gd name="connsiteX10" fmla="*/ 1758462 w 2848708"/>
                <a:gd name="connsiteY10" fmla="*/ 3704444 h 4176716"/>
                <a:gd name="connsiteX11" fmla="*/ 1627833 w 2848708"/>
                <a:gd name="connsiteY11" fmla="*/ 3784831 h 4176716"/>
                <a:gd name="connsiteX12" fmla="*/ 1758462 w 2848708"/>
                <a:gd name="connsiteY12" fmla="*/ 3945604 h 4176716"/>
                <a:gd name="connsiteX13" fmla="*/ 1607736 w 2848708"/>
                <a:gd name="connsiteY13" fmla="*/ 4056136 h 4176716"/>
                <a:gd name="connsiteX14" fmla="*/ 1607736 w 2848708"/>
                <a:gd name="connsiteY14" fmla="*/ 4176716 h 4176716"/>
                <a:gd name="connsiteX15" fmla="*/ 1065125 w 2848708"/>
                <a:gd name="connsiteY15" fmla="*/ 4176716 h 4176716"/>
                <a:gd name="connsiteX16" fmla="*/ 1065125 w 2848708"/>
                <a:gd name="connsiteY16" fmla="*/ 4025991 h 4176716"/>
                <a:gd name="connsiteX17" fmla="*/ 864158 w 2848708"/>
                <a:gd name="connsiteY17" fmla="*/ 3995846 h 4176716"/>
                <a:gd name="connsiteX18" fmla="*/ 1034980 w 2848708"/>
                <a:gd name="connsiteY18" fmla="*/ 3885314 h 4176716"/>
                <a:gd name="connsiteX19" fmla="*/ 834013 w 2848708"/>
                <a:gd name="connsiteY19" fmla="*/ 3814976 h 4176716"/>
                <a:gd name="connsiteX20" fmla="*/ 994787 w 2848708"/>
                <a:gd name="connsiteY20" fmla="*/ 3714492 h 4176716"/>
                <a:gd name="connsiteX21" fmla="*/ 773723 w 2848708"/>
                <a:gd name="connsiteY21" fmla="*/ 3624057 h 4176716"/>
                <a:gd name="connsiteX22" fmla="*/ 1014884 w 2848708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1014884 w 2450693"/>
                <a:gd name="connsiteY0" fmla="*/ 3342703 h 4176716"/>
                <a:gd name="connsiteX1" fmla="*/ 1004835 w 2450693"/>
                <a:gd name="connsiteY1" fmla="*/ 2759899 h 4176716"/>
                <a:gd name="connsiteX2" fmla="*/ 80387 w 2450693"/>
                <a:gd name="connsiteY2" fmla="*/ 1956031 h 4176716"/>
                <a:gd name="connsiteX3" fmla="*/ 522515 w 2450693"/>
                <a:gd name="connsiteY3" fmla="*/ 344972 h 4176716"/>
                <a:gd name="connsiteX4" fmla="*/ 2150347 w 2450693"/>
                <a:gd name="connsiteY4" fmla="*/ 253437 h 4176716"/>
                <a:gd name="connsiteX5" fmla="*/ 2324589 w 2450693"/>
                <a:gd name="connsiteY5" fmla="*/ 1865595 h 4176716"/>
                <a:gd name="connsiteX6" fmla="*/ 1577591 w 2450693"/>
                <a:gd name="connsiteY6" fmla="*/ 2709657 h 4176716"/>
                <a:gd name="connsiteX7" fmla="*/ 1577591 w 2450693"/>
                <a:gd name="connsiteY7" fmla="*/ 3332655 h 4176716"/>
                <a:gd name="connsiteX8" fmla="*/ 1738365 w 2450693"/>
                <a:gd name="connsiteY8" fmla="*/ 3483380 h 4176716"/>
                <a:gd name="connsiteX9" fmla="*/ 1597688 w 2450693"/>
                <a:gd name="connsiteY9" fmla="*/ 3583864 h 4176716"/>
                <a:gd name="connsiteX10" fmla="*/ 1758462 w 2450693"/>
                <a:gd name="connsiteY10" fmla="*/ 3704444 h 4176716"/>
                <a:gd name="connsiteX11" fmla="*/ 1627833 w 2450693"/>
                <a:gd name="connsiteY11" fmla="*/ 3784831 h 4176716"/>
                <a:gd name="connsiteX12" fmla="*/ 1758462 w 2450693"/>
                <a:gd name="connsiteY12" fmla="*/ 3945604 h 4176716"/>
                <a:gd name="connsiteX13" fmla="*/ 1607736 w 2450693"/>
                <a:gd name="connsiteY13" fmla="*/ 4056136 h 4176716"/>
                <a:gd name="connsiteX14" fmla="*/ 1607736 w 2450693"/>
                <a:gd name="connsiteY14" fmla="*/ 4176716 h 4176716"/>
                <a:gd name="connsiteX15" fmla="*/ 1065125 w 2450693"/>
                <a:gd name="connsiteY15" fmla="*/ 4176716 h 4176716"/>
                <a:gd name="connsiteX16" fmla="*/ 1065125 w 2450693"/>
                <a:gd name="connsiteY16" fmla="*/ 4025991 h 4176716"/>
                <a:gd name="connsiteX17" fmla="*/ 864158 w 2450693"/>
                <a:gd name="connsiteY17" fmla="*/ 3995846 h 4176716"/>
                <a:gd name="connsiteX18" fmla="*/ 1034980 w 2450693"/>
                <a:gd name="connsiteY18" fmla="*/ 3885314 h 4176716"/>
                <a:gd name="connsiteX19" fmla="*/ 834013 w 2450693"/>
                <a:gd name="connsiteY19" fmla="*/ 3814976 h 4176716"/>
                <a:gd name="connsiteX20" fmla="*/ 994787 w 2450693"/>
                <a:gd name="connsiteY20" fmla="*/ 3714492 h 4176716"/>
                <a:gd name="connsiteX21" fmla="*/ 773723 w 2450693"/>
                <a:gd name="connsiteY21" fmla="*/ 3624057 h 4176716"/>
                <a:gd name="connsiteX22" fmla="*/ 1014884 w 2450693"/>
                <a:gd name="connsiteY22" fmla="*/ 3342703 h 4176716"/>
                <a:gd name="connsiteX0" fmla="*/ 789742 w 2225551"/>
                <a:gd name="connsiteY0" fmla="*/ 3342703 h 4176716"/>
                <a:gd name="connsiteX1" fmla="*/ 779693 w 2225551"/>
                <a:gd name="connsiteY1" fmla="*/ 2759899 h 4176716"/>
                <a:gd name="connsiteX2" fmla="*/ 140965 w 2225551"/>
                <a:gd name="connsiteY2" fmla="*/ 1956031 h 4176716"/>
                <a:gd name="connsiteX3" fmla="*/ 297373 w 2225551"/>
                <a:gd name="connsiteY3" fmla="*/ 344972 h 4176716"/>
                <a:gd name="connsiteX4" fmla="*/ 1925205 w 2225551"/>
                <a:gd name="connsiteY4" fmla="*/ 253437 h 4176716"/>
                <a:gd name="connsiteX5" fmla="*/ 2099447 w 2225551"/>
                <a:gd name="connsiteY5" fmla="*/ 1865595 h 4176716"/>
                <a:gd name="connsiteX6" fmla="*/ 1352449 w 2225551"/>
                <a:gd name="connsiteY6" fmla="*/ 2709657 h 4176716"/>
                <a:gd name="connsiteX7" fmla="*/ 1352449 w 2225551"/>
                <a:gd name="connsiteY7" fmla="*/ 3332655 h 4176716"/>
                <a:gd name="connsiteX8" fmla="*/ 1513223 w 2225551"/>
                <a:gd name="connsiteY8" fmla="*/ 3483380 h 4176716"/>
                <a:gd name="connsiteX9" fmla="*/ 1372546 w 2225551"/>
                <a:gd name="connsiteY9" fmla="*/ 3583864 h 4176716"/>
                <a:gd name="connsiteX10" fmla="*/ 1533320 w 2225551"/>
                <a:gd name="connsiteY10" fmla="*/ 3704444 h 4176716"/>
                <a:gd name="connsiteX11" fmla="*/ 1402691 w 2225551"/>
                <a:gd name="connsiteY11" fmla="*/ 3784831 h 4176716"/>
                <a:gd name="connsiteX12" fmla="*/ 1533320 w 2225551"/>
                <a:gd name="connsiteY12" fmla="*/ 3945604 h 4176716"/>
                <a:gd name="connsiteX13" fmla="*/ 1382594 w 2225551"/>
                <a:gd name="connsiteY13" fmla="*/ 4056136 h 4176716"/>
                <a:gd name="connsiteX14" fmla="*/ 1382594 w 2225551"/>
                <a:gd name="connsiteY14" fmla="*/ 4176716 h 4176716"/>
                <a:gd name="connsiteX15" fmla="*/ 839983 w 2225551"/>
                <a:gd name="connsiteY15" fmla="*/ 4176716 h 4176716"/>
                <a:gd name="connsiteX16" fmla="*/ 839983 w 2225551"/>
                <a:gd name="connsiteY16" fmla="*/ 4025991 h 4176716"/>
                <a:gd name="connsiteX17" fmla="*/ 639016 w 2225551"/>
                <a:gd name="connsiteY17" fmla="*/ 3995846 h 4176716"/>
                <a:gd name="connsiteX18" fmla="*/ 809838 w 2225551"/>
                <a:gd name="connsiteY18" fmla="*/ 3885314 h 4176716"/>
                <a:gd name="connsiteX19" fmla="*/ 608871 w 2225551"/>
                <a:gd name="connsiteY19" fmla="*/ 3814976 h 4176716"/>
                <a:gd name="connsiteX20" fmla="*/ 769645 w 2225551"/>
                <a:gd name="connsiteY20" fmla="*/ 3714492 h 4176716"/>
                <a:gd name="connsiteX21" fmla="*/ 548581 w 2225551"/>
                <a:gd name="connsiteY21" fmla="*/ 3624057 h 4176716"/>
                <a:gd name="connsiteX22" fmla="*/ 789742 w 2225551"/>
                <a:gd name="connsiteY22" fmla="*/ 3342703 h 4176716"/>
                <a:gd name="connsiteX0" fmla="*/ 888075 w 2323884"/>
                <a:gd name="connsiteY0" fmla="*/ 3342703 h 4176716"/>
                <a:gd name="connsiteX1" fmla="*/ 878026 w 2323884"/>
                <a:gd name="connsiteY1" fmla="*/ 2759899 h 4176716"/>
                <a:gd name="connsiteX2" fmla="*/ 239298 w 2323884"/>
                <a:gd name="connsiteY2" fmla="*/ 1956031 h 4176716"/>
                <a:gd name="connsiteX3" fmla="*/ 395706 w 2323884"/>
                <a:gd name="connsiteY3" fmla="*/ 344972 h 4176716"/>
                <a:gd name="connsiteX4" fmla="*/ 2023538 w 2323884"/>
                <a:gd name="connsiteY4" fmla="*/ 253437 h 4176716"/>
                <a:gd name="connsiteX5" fmla="*/ 2197780 w 2323884"/>
                <a:gd name="connsiteY5" fmla="*/ 1865595 h 4176716"/>
                <a:gd name="connsiteX6" fmla="*/ 1450782 w 2323884"/>
                <a:gd name="connsiteY6" fmla="*/ 2709657 h 4176716"/>
                <a:gd name="connsiteX7" fmla="*/ 1450782 w 2323884"/>
                <a:gd name="connsiteY7" fmla="*/ 3332655 h 4176716"/>
                <a:gd name="connsiteX8" fmla="*/ 1611556 w 2323884"/>
                <a:gd name="connsiteY8" fmla="*/ 3483380 h 4176716"/>
                <a:gd name="connsiteX9" fmla="*/ 1470879 w 2323884"/>
                <a:gd name="connsiteY9" fmla="*/ 3583864 h 4176716"/>
                <a:gd name="connsiteX10" fmla="*/ 1631653 w 2323884"/>
                <a:gd name="connsiteY10" fmla="*/ 3704444 h 4176716"/>
                <a:gd name="connsiteX11" fmla="*/ 1501024 w 2323884"/>
                <a:gd name="connsiteY11" fmla="*/ 3784831 h 4176716"/>
                <a:gd name="connsiteX12" fmla="*/ 1631653 w 2323884"/>
                <a:gd name="connsiteY12" fmla="*/ 3945604 h 4176716"/>
                <a:gd name="connsiteX13" fmla="*/ 1480927 w 2323884"/>
                <a:gd name="connsiteY13" fmla="*/ 4056136 h 4176716"/>
                <a:gd name="connsiteX14" fmla="*/ 1480927 w 2323884"/>
                <a:gd name="connsiteY14" fmla="*/ 4176716 h 4176716"/>
                <a:gd name="connsiteX15" fmla="*/ 938316 w 2323884"/>
                <a:gd name="connsiteY15" fmla="*/ 4176716 h 4176716"/>
                <a:gd name="connsiteX16" fmla="*/ 938316 w 2323884"/>
                <a:gd name="connsiteY16" fmla="*/ 4025991 h 4176716"/>
                <a:gd name="connsiteX17" fmla="*/ 737349 w 2323884"/>
                <a:gd name="connsiteY17" fmla="*/ 3995846 h 4176716"/>
                <a:gd name="connsiteX18" fmla="*/ 908171 w 2323884"/>
                <a:gd name="connsiteY18" fmla="*/ 3885314 h 4176716"/>
                <a:gd name="connsiteX19" fmla="*/ 707204 w 2323884"/>
                <a:gd name="connsiteY19" fmla="*/ 3814976 h 4176716"/>
                <a:gd name="connsiteX20" fmla="*/ 867978 w 2323884"/>
                <a:gd name="connsiteY20" fmla="*/ 3714492 h 4176716"/>
                <a:gd name="connsiteX21" fmla="*/ 646914 w 2323884"/>
                <a:gd name="connsiteY21" fmla="*/ 3624057 h 4176716"/>
                <a:gd name="connsiteX22" fmla="*/ 888075 w 2323884"/>
                <a:gd name="connsiteY22" fmla="*/ 3342703 h 4176716"/>
                <a:gd name="connsiteX0" fmla="*/ 789742 w 2225551"/>
                <a:gd name="connsiteY0" fmla="*/ 3495835 h 4329848"/>
                <a:gd name="connsiteX1" fmla="*/ 779693 w 2225551"/>
                <a:gd name="connsiteY1" fmla="*/ 2913031 h 4329848"/>
                <a:gd name="connsiteX2" fmla="*/ 140965 w 2225551"/>
                <a:gd name="connsiteY2" fmla="*/ 2109163 h 4329848"/>
                <a:gd name="connsiteX3" fmla="*/ 297373 w 2225551"/>
                <a:gd name="connsiteY3" fmla="*/ 283766 h 4329848"/>
                <a:gd name="connsiteX4" fmla="*/ 1925205 w 2225551"/>
                <a:gd name="connsiteY4" fmla="*/ 406569 h 4329848"/>
                <a:gd name="connsiteX5" fmla="*/ 2099447 w 2225551"/>
                <a:gd name="connsiteY5" fmla="*/ 2018727 h 4329848"/>
                <a:gd name="connsiteX6" fmla="*/ 1352449 w 2225551"/>
                <a:gd name="connsiteY6" fmla="*/ 2862789 h 4329848"/>
                <a:gd name="connsiteX7" fmla="*/ 1352449 w 2225551"/>
                <a:gd name="connsiteY7" fmla="*/ 3485787 h 4329848"/>
                <a:gd name="connsiteX8" fmla="*/ 1513223 w 2225551"/>
                <a:gd name="connsiteY8" fmla="*/ 3636512 h 4329848"/>
                <a:gd name="connsiteX9" fmla="*/ 1372546 w 2225551"/>
                <a:gd name="connsiteY9" fmla="*/ 3736996 h 4329848"/>
                <a:gd name="connsiteX10" fmla="*/ 1533320 w 2225551"/>
                <a:gd name="connsiteY10" fmla="*/ 3857576 h 4329848"/>
                <a:gd name="connsiteX11" fmla="*/ 1402691 w 2225551"/>
                <a:gd name="connsiteY11" fmla="*/ 3937963 h 4329848"/>
                <a:gd name="connsiteX12" fmla="*/ 1533320 w 2225551"/>
                <a:gd name="connsiteY12" fmla="*/ 4098736 h 4329848"/>
                <a:gd name="connsiteX13" fmla="*/ 1382594 w 2225551"/>
                <a:gd name="connsiteY13" fmla="*/ 4209268 h 4329848"/>
                <a:gd name="connsiteX14" fmla="*/ 1382594 w 2225551"/>
                <a:gd name="connsiteY14" fmla="*/ 4329848 h 4329848"/>
                <a:gd name="connsiteX15" fmla="*/ 839983 w 2225551"/>
                <a:gd name="connsiteY15" fmla="*/ 4329848 h 4329848"/>
                <a:gd name="connsiteX16" fmla="*/ 839983 w 2225551"/>
                <a:gd name="connsiteY16" fmla="*/ 4179123 h 4329848"/>
                <a:gd name="connsiteX17" fmla="*/ 639016 w 2225551"/>
                <a:gd name="connsiteY17" fmla="*/ 4148978 h 4329848"/>
                <a:gd name="connsiteX18" fmla="*/ 809838 w 2225551"/>
                <a:gd name="connsiteY18" fmla="*/ 4038446 h 4329848"/>
                <a:gd name="connsiteX19" fmla="*/ 608871 w 2225551"/>
                <a:gd name="connsiteY19" fmla="*/ 3968108 h 4329848"/>
                <a:gd name="connsiteX20" fmla="*/ 769645 w 2225551"/>
                <a:gd name="connsiteY20" fmla="*/ 3867624 h 4329848"/>
                <a:gd name="connsiteX21" fmla="*/ 548581 w 2225551"/>
                <a:gd name="connsiteY21" fmla="*/ 3777189 h 4329848"/>
                <a:gd name="connsiteX22" fmla="*/ 789742 w 2225551"/>
                <a:gd name="connsiteY22" fmla="*/ 3495835 h 432984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9850"/>
                <a:gd name="connsiteY0" fmla="*/ 3764765 h 4598778"/>
                <a:gd name="connsiteX1" fmla="*/ 1053992 w 2499850"/>
                <a:gd name="connsiteY1" fmla="*/ 3181961 h 4598778"/>
                <a:gd name="connsiteX2" fmla="*/ 415264 w 2499850"/>
                <a:gd name="connsiteY2" fmla="*/ 2378093 h 4598778"/>
                <a:gd name="connsiteX3" fmla="*/ 571672 w 2499850"/>
                <a:gd name="connsiteY3" fmla="*/ 552696 h 4598778"/>
                <a:gd name="connsiteX4" fmla="*/ 2199504 w 2499850"/>
                <a:gd name="connsiteY4" fmla="*/ 675499 h 4598778"/>
                <a:gd name="connsiteX5" fmla="*/ 2373746 w 2499850"/>
                <a:gd name="connsiteY5" fmla="*/ 2287657 h 4598778"/>
                <a:gd name="connsiteX6" fmla="*/ 1626748 w 2499850"/>
                <a:gd name="connsiteY6" fmla="*/ 3131719 h 4598778"/>
                <a:gd name="connsiteX7" fmla="*/ 1626748 w 2499850"/>
                <a:gd name="connsiteY7" fmla="*/ 3754717 h 4598778"/>
                <a:gd name="connsiteX8" fmla="*/ 1787522 w 2499850"/>
                <a:gd name="connsiteY8" fmla="*/ 3905442 h 4598778"/>
                <a:gd name="connsiteX9" fmla="*/ 1646845 w 2499850"/>
                <a:gd name="connsiteY9" fmla="*/ 4005926 h 4598778"/>
                <a:gd name="connsiteX10" fmla="*/ 1807619 w 2499850"/>
                <a:gd name="connsiteY10" fmla="*/ 4126506 h 4598778"/>
                <a:gd name="connsiteX11" fmla="*/ 1676990 w 2499850"/>
                <a:gd name="connsiteY11" fmla="*/ 4206893 h 4598778"/>
                <a:gd name="connsiteX12" fmla="*/ 1807619 w 2499850"/>
                <a:gd name="connsiteY12" fmla="*/ 4367666 h 4598778"/>
                <a:gd name="connsiteX13" fmla="*/ 1656893 w 2499850"/>
                <a:gd name="connsiteY13" fmla="*/ 4478198 h 4598778"/>
                <a:gd name="connsiteX14" fmla="*/ 1656893 w 2499850"/>
                <a:gd name="connsiteY14" fmla="*/ 4598778 h 4598778"/>
                <a:gd name="connsiteX15" fmla="*/ 1114282 w 2499850"/>
                <a:gd name="connsiteY15" fmla="*/ 4598778 h 4598778"/>
                <a:gd name="connsiteX16" fmla="*/ 1114282 w 2499850"/>
                <a:gd name="connsiteY16" fmla="*/ 4448053 h 4598778"/>
                <a:gd name="connsiteX17" fmla="*/ 913315 w 2499850"/>
                <a:gd name="connsiteY17" fmla="*/ 4417908 h 4598778"/>
                <a:gd name="connsiteX18" fmla="*/ 1084137 w 2499850"/>
                <a:gd name="connsiteY18" fmla="*/ 4307376 h 4598778"/>
                <a:gd name="connsiteX19" fmla="*/ 883170 w 2499850"/>
                <a:gd name="connsiteY19" fmla="*/ 4237038 h 4598778"/>
                <a:gd name="connsiteX20" fmla="*/ 1043944 w 2499850"/>
                <a:gd name="connsiteY20" fmla="*/ 4136554 h 4598778"/>
                <a:gd name="connsiteX21" fmla="*/ 822880 w 2499850"/>
                <a:gd name="connsiteY21" fmla="*/ 4046119 h 4598778"/>
                <a:gd name="connsiteX22" fmla="*/ 1064041 w 2499850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626748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064041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064041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822880 w 2497151"/>
                <a:gd name="connsiteY21" fmla="*/ 4046119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43944 w 2497151"/>
                <a:gd name="connsiteY20" fmla="*/ 4136554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65724 w 2497151"/>
                <a:gd name="connsiteY21" fmla="*/ 3974657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883170 w 2497151"/>
                <a:gd name="connsiteY19" fmla="*/ 4237038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13315 w 2497151"/>
                <a:gd name="connsiteY17" fmla="*/ 4417908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807619 w 2497151"/>
                <a:gd name="connsiteY12" fmla="*/ 4367666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7619 w 2497151"/>
                <a:gd name="connsiteY10" fmla="*/ 412650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87522 w 2497151"/>
                <a:gd name="connsiteY8" fmla="*/ 3905442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800099 w 2497151"/>
                <a:gd name="connsiteY10" fmla="*/ 414157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46845 w 2497151"/>
                <a:gd name="connsiteY9" fmla="*/ 4005926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76990 w 2497151"/>
                <a:gd name="connsiteY11" fmla="*/ 4206893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77473 w 2497151"/>
                <a:gd name="connsiteY12" fmla="*/ 4314912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598778"/>
                <a:gd name="connsiteX1" fmla="*/ 1053992 w 2497151"/>
                <a:gd name="connsiteY1" fmla="*/ 3181961 h 4598778"/>
                <a:gd name="connsiteX2" fmla="*/ 415264 w 2497151"/>
                <a:gd name="connsiteY2" fmla="*/ 2378093 h 4598778"/>
                <a:gd name="connsiteX3" fmla="*/ 571672 w 2497151"/>
                <a:gd name="connsiteY3" fmla="*/ 552696 h 4598778"/>
                <a:gd name="connsiteX4" fmla="*/ 2199504 w 2497151"/>
                <a:gd name="connsiteY4" fmla="*/ 675499 h 4598778"/>
                <a:gd name="connsiteX5" fmla="*/ 2373746 w 2497151"/>
                <a:gd name="connsiteY5" fmla="*/ 2287657 h 4598778"/>
                <a:gd name="connsiteX6" fmla="*/ 1626748 w 2497151"/>
                <a:gd name="connsiteY6" fmla="*/ 3131719 h 4598778"/>
                <a:gd name="connsiteX7" fmla="*/ 1483840 w 2497151"/>
                <a:gd name="connsiteY7" fmla="*/ 3754717 h 4598778"/>
                <a:gd name="connsiteX8" fmla="*/ 1704618 w 2497151"/>
                <a:gd name="connsiteY8" fmla="*/ 3882834 h 4598778"/>
                <a:gd name="connsiteX9" fmla="*/ 1609179 w 2497151"/>
                <a:gd name="connsiteY9" fmla="*/ 4043602 h 4598778"/>
                <a:gd name="connsiteX10" fmla="*/ 1724751 w 2497151"/>
                <a:gd name="connsiteY10" fmla="*/ 4171716 h 4598778"/>
                <a:gd name="connsiteX11" fmla="*/ 1654400 w 2497151"/>
                <a:gd name="connsiteY11" fmla="*/ 4267181 h 4598778"/>
                <a:gd name="connsiteX12" fmla="*/ 1739807 w 2497151"/>
                <a:gd name="connsiteY12" fmla="*/ 4382734 h 4598778"/>
                <a:gd name="connsiteX13" fmla="*/ 1656893 w 2497151"/>
                <a:gd name="connsiteY13" fmla="*/ 4478198 h 4598778"/>
                <a:gd name="connsiteX14" fmla="*/ 1656893 w 2497151"/>
                <a:gd name="connsiteY14" fmla="*/ 4598778 h 4598778"/>
                <a:gd name="connsiteX15" fmla="*/ 1114282 w 2497151"/>
                <a:gd name="connsiteY15" fmla="*/ 4598778 h 4598778"/>
                <a:gd name="connsiteX16" fmla="*/ 1114282 w 2497151"/>
                <a:gd name="connsiteY16" fmla="*/ 4448053 h 4598778"/>
                <a:gd name="connsiteX17" fmla="*/ 996217 w 2497151"/>
                <a:gd name="connsiteY17" fmla="*/ 4380224 h 4598778"/>
                <a:gd name="connsiteX18" fmla="*/ 1084137 w 2497151"/>
                <a:gd name="connsiteY18" fmla="*/ 4307376 h 4598778"/>
                <a:gd name="connsiteX19" fmla="*/ 950999 w 2497151"/>
                <a:gd name="connsiteY19" fmla="*/ 4221963 h 4598778"/>
                <a:gd name="connsiteX20" fmla="*/ 1066574 w 2497151"/>
                <a:gd name="connsiteY20" fmla="*/ 4091329 h 4598778"/>
                <a:gd name="connsiteX21" fmla="*/ 973284 w 2497151"/>
                <a:gd name="connsiteY21" fmla="*/ 3936968 h 4598778"/>
                <a:gd name="connsiteX22" fmla="*/ 1206885 w 2497151"/>
                <a:gd name="connsiteY22" fmla="*/ 3764765 h 4598778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749500"/>
                <a:gd name="connsiteX1" fmla="*/ 1053992 w 2497151"/>
                <a:gd name="connsiteY1" fmla="*/ 3181961 h 4749500"/>
                <a:gd name="connsiteX2" fmla="*/ 415264 w 2497151"/>
                <a:gd name="connsiteY2" fmla="*/ 2378093 h 4749500"/>
                <a:gd name="connsiteX3" fmla="*/ 571672 w 2497151"/>
                <a:gd name="connsiteY3" fmla="*/ 552696 h 4749500"/>
                <a:gd name="connsiteX4" fmla="*/ 2199504 w 2497151"/>
                <a:gd name="connsiteY4" fmla="*/ 675499 h 4749500"/>
                <a:gd name="connsiteX5" fmla="*/ 2373746 w 2497151"/>
                <a:gd name="connsiteY5" fmla="*/ 2287657 h 4749500"/>
                <a:gd name="connsiteX6" fmla="*/ 1626748 w 2497151"/>
                <a:gd name="connsiteY6" fmla="*/ 3131719 h 4749500"/>
                <a:gd name="connsiteX7" fmla="*/ 1483840 w 2497151"/>
                <a:gd name="connsiteY7" fmla="*/ 3754717 h 4749500"/>
                <a:gd name="connsiteX8" fmla="*/ 1704618 w 2497151"/>
                <a:gd name="connsiteY8" fmla="*/ 3882834 h 4749500"/>
                <a:gd name="connsiteX9" fmla="*/ 1609179 w 2497151"/>
                <a:gd name="connsiteY9" fmla="*/ 4043602 h 4749500"/>
                <a:gd name="connsiteX10" fmla="*/ 1724751 w 2497151"/>
                <a:gd name="connsiteY10" fmla="*/ 4171716 h 4749500"/>
                <a:gd name="connsiteX11" fmla="*/ 1654400 w 2497151"/>
                <a:gd name="connsiteY11" fmla="*/ 4267181 h 4749500"/>
                <a:gd name="connsiteX12" fmla="*/ 1739807 w 2497151"/>
                <a:gd name="connsiteY12" fmla="*/ 4382734 h 4749500"/>
                <a:gd name="connsiteX13" fmla="*/ 1656893 w 2497151"/>
                <a:gd name="connsiteY13" fmla="*/ 4478198 h 4749500"/>
                <a:gd name="connsiteX14" fmla="*/ 1656893 w 2497151"/>
                <a:gd name="connsiteY14" fmla="*/ 4598778 h 4749500"/>
                <a:gd name="connsiteX15" fmla="*/ 1114282 w 2497151"/>
                <a:gd name="connsiteY15" fmla="*/ 4598778 h 4749500"/>
                <a:gd name="connsiteX16" fmla="*/ 1114282 w 2497151"/>
                <a:gd name="connsiteY16" fmla="*/ 4448053 h 4749500"/>
                <a:gd name="connsiteX17" fmla="*/ 996217 w 2497151"/>
                <a:gd name="connsiteY17" fmla="*/ 4380224 h 4749500"/>
                <a:gd name="connsiteX18" fmla="*/ 1084137 w 2497151"/>
                <a:gd name="connsiteY18" fmla="*/ 4307376 h 4749500"/>
                <a:gd name="connsiteX19" fmla="*/ 950999 w 2497151"/>
                <a:gd name="connsiteY19" fmla="*/ 4221963 h 4749500"/>
                <a:gd name="connsiteX20" fmla="*/ 1066574 w 2497151"/>
                <a:gd name="connsiteY20" fmla="*/ 4091329 h 4749500"/>
                <a:gd name="connsiteX21" fmla="*/ 973284 w 2497151"/>
                <a:gd name="connsiteY21" fmla="*/ 3936968 h 4749500"/>
                <a:gd name="connsiteX22" fmla="*/ 1206885 w 2497151"/>
                <a:gd name="connsiteY22" fmla="*/ 3764765 h 4749500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0999 w 2497151"/>
                <a:gd name="connsiteY19" fmla="*/ 4221963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66574 w 2497151"/>
                <a:gd name="connsiteY20" fmla="*/ 4091329 h 4689207"/>
                <a:gd name="connsiteX21" fmla="*/ 1027547 w 2497151"/>
                <a:gd name="connsiteY21" fmla="*/ 4073381 h 4689207"/>
                <a:gd name="connsiteX22" fmla="*/ 973284 w 2497151"/>
                <a:gd name="connsiteY22" fmla="*/ 3936968 h 4689207"/>
                <a:gd name="connsiteX23" fmla="*/ 1206885 w 2497151"/>
                <a:gd name="connsiteY23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88703 w 2497151"/>
                <a:gd name="connsiteY19" fmla="*/ 413905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96261 w 2497151"/>
                <a:gd name="connsiteY19" fmla="*/ 4244561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497151"/>
                <a:gd name="connsiteY0" fmla="*/ 3764765 h 4689207"/>
                <a:gd name="connsiteX1" fmla="*/ 1053992 w 2497151"/>
                <a:gd name="connsiteY1" fmla="*/ 3181961 h 4689207"/>
                <a:gd name="connsiteX2" fmla="*/ 415264 w 2497151"/>
                <a:gd name="connsiteY2" fmla="*/ 2378093 h 4689207"/>
                <a:gd name="connsiteX3" fmla="*/ 571672 w 2497151"/>
                <a:gd name="connsiteY3" fmla="*/ 552696 h 4689207"/>
                <a:gd name="connsiteX4" fmla="*/ 2199504 w 2497151"/>
                <a:gd name="connsiteY4" fmla="*/ 675499 h 4689207"/>
                <a:gd name="connsiteX5" fmla="*/ 2373746 w 2497151"/>
                <a:gd name="connsiteY5" fmla="*/ 2287657 h 4689207"/>
                <a:gd name="connsiteX6" fmla="*/ 1626748 w 2497151"/>
                <a:gd name="connsiteY6" fmla="*/ 3131719 h 4689207"/>
                <a:gd name="connsiteX7" fmla="*/ 1483840 w 2497151"/>
                <a:gd name="connsiteY7" fmla="*/ 3754717 h 4689207"/>
                <a:gd name="connsiteX8" fmla="*/ 1704618 w 2497151"/>
                <a:gd name="connsiteY8" fmla="*/ 3882834 h 4689207"/>
                <a:gd name="connsiteX9" fmla="*/ 1609179 w 2497151"/>
                <a:gd name="connsiteY9" fmla="*/ 4043602 h 4689207"/>
                <a:gd name="connsiteX10" fmla="*/ 1724751 w 2497151"/>
                <a:gd name="connsiteY10" fmla="*/ 4171716 h 4689207"/>
                <a:gd name="connsiteX11" fmla="*/ 1654400 w 2497151"/>
                <a:gd name="connsiteY11" fmla="*/ 4267181 h 4689207"/>
                <a:gd name="connsiteX12" fmla="*/ 1739807 w 2497151"/>
                <a:gd name="connsiteY12" fmla="*/ 4382734 h 4689207"/>
                <a:gd name="connsiteX13" fmla="*/ 1656893 w 2497151"/>
                <a:gd name="connsiteY13" fmla="*/ 4478198 h 4689207"/>
                <a:gd name="connsiteX14" fmla="*/ 1656893 w 2497151"/>
                <a:gd name="connsiteY14" fmla="*/ 4598778 h 4689207"/>
                <a:gd name="connsiteX15" fmla="*/ 1114282 w 2497151"/>
                <a:gd name="connsiteY15" fmla="*/ 4598778 h 4689207"/>
                <a:gd name="connsiteX16" fmla="*/ 1114282 w 2497151"/>
                <a:gd name="connsiteY16" fmla="*/ 4448053 h 4689207"/>
                <a:gd name="connsiteX17" fmla="*/ 996217 w 2497151"/>
                <a:gd name="connsiteY17" fmla="*/ 4380224 h 4689207"/>
                <a:gd name="connsiteX18" fmla="*/ 1084137 w 2497151"/>
                <a:gd name="connsiteY18" fmla="*/ 4307376 h 4689207"/>
                <a:gd name="connsiteX19" fmla="*/ 951066 w 2497151"/>
                <a:gd name="connsiteY19" fmla="*/ 4199334 h 4689207"/>
                <a:gd name="connsiteX20" fmla="*/ 1027547 w 2497151"/>
                <a:gd name="connsiteY20" fmla="*/ 4073381 h 4689207"/>
                <a:gd name="connsiteX21" fmla="*/ 973284 w 2497151"/>
                <a:gd name="connsiteY21" fmla="*/ 3936968 h 4689207"/>
                <a:gd name="connsiteX22" fmla="*/ 1206885 w 2497151"/>
                <a:gd name="connsiteY22" fmla="*/ 3764765 h 4689207"/>
                <a:gd name="connsiteX0" fmla="*/ 1206885 w 2549908"/>
                <a:gd name="connsiteY0" fmla="*/ 3764765 h 4689207"/>
                <a:gd name="connsiteX1" fmla="*/ 1053992 w 2549908"/>
                <a:gd name="connsiteY1" fmla="*/ 3181961 h 4689207"/>
                <a:gd name="connsiteX2" fmla="*/ 415264 w 2549908"/>
                <a:gd name="connsiteY2" fmla="*/ 2378093 h 4689207"/>
                <a:gd name="connsiteX3" fmla="*/ 571672 w 2549908"/>
                <a:gd name="connsiteY3" fmla="*/ 552696 h 4689207"/>
                <a:gd name="connsiteX4" fmla="*/ 2199504 w 2549908"/>
                <a:gd name="connsiteY4" fmla="*/ 675499 h 4689207"/>
                <a:gd name="connsiteX5" fmla="*/ 2373746 w 2549908"/>
                <a:gd name="connsiteY5" fmla="*/ 2287657 h 4689207"/>
                <a:gd name="connsiteX6" fmla="*/ 1626748 w 2549908"/>
                <a:gd name="connsiteY6" fmla="*/ 3131719 h 4689207"/>
                <a:gd name="connsiteX7" fmla="*/ 1483840 w 2549908"/>
                <a:gd name="connsiteY7" fmla="*/ 3754717 h 4689207"/>
                <a:gd name="connsiteX8" fmla="*/ 1704618 w 2549908"/>
                <a:gd name="connsiteY8" fmla="*/ 3882834 h 4689207"/>
                <a:gd name="connsiteX9" fmla="*/ 1609179 w 2549908"/>
                <a:gd name="connsiteY9" fmla="*/ 4043602 h 4689207"/>
                <a:gd name="connsiteX10" fmla="*/ 1724751 w 2549908"/>
                <a:gd name="connsiteY10" fmla="*/ 4171716 h 4689207"/>
                <a:gd name="connsiteX11" fmla="*/ 1654400 w 2549908"/>
                <a:gd name="connsiteY11" fmla="*/ 4267181 h 4689207"/>
                <a:gd name="connsiteX12" fmla="*/ 1739807 w 2549908"/>
                <a:gd name="connsiteY12" fmla="*/ 4382734 h 4689207"/>
                <a:gd name="connsiteX13" fmla="*/ 1656893 w 2549908"/>
                <a:gd name="connsiteY13" fmla="*/ 4478198 h 4689207"/>
                <a:gd name="connsiteX14" fmla="*/ 1656893 w 2549908"/>
                <a:gd name="connsiteY14" fmla="*/ 4598778 h 4689207"/>
                <a:gd name="connsiteX15" fmla="*/ 1114282 w 2549908"/>
                <a:gd name="connsiteY15" fmla="*/ 4598778 h 4689207"/>
                <a:gd name="connsiteX16" fmla="*/ 1114282 w 2549908"/>
                <a:gd name="connsiteY16" fmla="*/ 4448053 h 4689207"/>
                <a:gd name="connsiteX17" fmla="*/ 996217 w 2549908"/>
                <a:gd name="connsiteY17" fmla="*/ 4380224 h 4689207"/>
                <a:gd name="connsiteX18" fmla="*/ 1084137 w 2549908"/>
                <a:gd name="connsiteY18" fmla="*/ 4307376 h 4689207"/>
                <a:gd name="connsiteX19" fmla="*/ 951066 w 2549908"/>
                <a:gd name="connsiteY19" fmla="*/ 4199334 h 4689207"/>
                <a:gd name="connsiteX20" fmla="*/ 1027547 w 2549908"/>
                <a:gd name="connsiteY20" fmla="*/ 4073381 h 4689207"/>
                <a:gd name="connsiteX21" fmla="*/ 973284 w 2549908"/>
                <a:gd name="connsiteY21" fmla="*/ 3936968 h 4689207"/>
                <a:gd name="connsiteX22" fmla="*/ 1206885 w 2549908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07"/>
                <a:gd name="connsiteX1" fmla="*/ 1053992 w 2625716"/>
                <a:gd name="connsiteY1" fmla="*/ 3181961 h 4689207"/>
                <a:gd name="connsiteX2" fmla="*/ 415264 w 2625716"/>
                <a:gd name="connsiteY2" fmla="*/ 2378093 h 4689207"/>
                <a:gd name="connsiteX3" fmla="*/ 571672 w 2625716"/>
                <a:gd name="connsiteY3" fmla="*/ 552696 h 4689207"/>
                <a:gd name="connsiteX4" fmla="*/ 2199504 w 2625716"/>
                <a:gd name="connsiteY4" fmla="*/ 675499 h 4689207"/>
                <a:gd name="connsiteX5" fmla="*/ 2373746 w 2625716"/>
                <a:gd name="connsiteY5" fmla="*/ 2287657 h 4689207"/>
                <a:gd name="connsiteX6" fmla="*/ 1626748 w 2625716"/>
                <a:gd name="connsiteY6" fmla="*/ 3131719 h 4689207"/>
                <a:gd name="connsiteX7" fmla="*/ 1483840 w 2625716"/>
                <a:gd name="connsiteY7" fmla="*/ 3754717 h 4689207"/>
                <a:gd name="connsiteX8" fmla="*/ 1704618 w 2625716"/>
                <a:gd name="connsiteY8" fmla="*/ 3882834 h 4689207"/>
                <a:gd name="connsiteX9" fmla="*/ 1609179 w 2625716"/>
                <a:gd name="connsiteY9" fmla="*/ 4043602 h 4689207"/>
                <a:gd name="connsiteX10" fmla="*/ 1724751 w 2625716"/>
                <a:gd name="connsiteY10" fmla="*/ 4171716 h 4689207"/>
                <a:gd name="connsiteX11" fmla="*/ 1654400 w 2625716"/>
                <a:gd name="connsiteY11" fmla="*/ 4267181 h 4689207"/>
                <a:gd name="connsiteX12" fmla="*/ 1739807 w 2625716"/>
                <a:gd name="connsiteY12" fmla="*/ 4382734 h 4689207"/>
                <a:gd name="connsiteX13" fmla="*/ 1656893 w 2625716"/>
                <a:gd name="connsiteY13" fmla="*/ 4478198 h 4689207"/>
                <a:gd name="connsiteX14" fmla="*/ 1656893 w 2625716"/>
                <a:gd name="connsiteY14" fmla="*/ 4598778 h 4689207"/>
                <a:gd name="connsiteX15" fmla="*/ 1114282 w 2625716"/>
                <a:gd name="connsiteY15" fmla="*/ 4598778 h 4689207"/>
                <a:gd name="connsiteX16" fmla="*/ 1114282 w 2625716"/>
                <a:gd name="connsiteY16" fmla="*/ 4448053 h 4689207"/>
                <a:gd name="connsiteX17" fmla="*/ 996217 w 2625716"/>
                <a:gd name="connsiteY17" fmla="*/ 4380224 h 4689207"/>
                <a:gd name="connsiteX18" fmla="*/ 1084137 w 2625716"/>
                <a:gd name="connsiteY18" fmla="*/ 4307376 h 4689207"/>
                <a:gd name="connsiteX19" fmla="*/ 951066 w 2625716"/>
                <a:gd name="connsiteY19" fmla="*/ 4199334 h 4689207"/>
                <a:gd name="connsiteX20" fmla="*/ 1027547 w 2625716"/>
                <a:gd name="connsiteY20" fmla="*/ 4073381 h 4689207"/>
                <a:gd name="connsiteX21" fmla="*/ 973284 w 2625716"/>
                <a:gd name="connsiteY21" fmla="*/ 3936968 h 4689207"/>
                <a:gd name="connsiteX22" fmla="*/ 1206885 w 2625716"/>
                <a:gd name="connsiteY22" fmla="*/ 3764765 h 4689207"/>
                <a:gd name="connsiteX0" fmla="*/ 1206885 w 2625716"/>
                <a:gd name="connsiteY0" fmla="*/ 3764765 h 4689234"/>
                <a:gd name="connsiteX1" fmla="*/ 1053992 w 2625716"/>
                <a:gd name="connsiteY1" fmla="*/ 3181961 h 4689234"/>
                <a:gd name="connsiteX2" fmla="*/ 415264 w 2625716"/>
                <a:gd name="connsiteY2" fmla="*/ 2378093 h 4689234"/>
                <a:gd name="connsiteX3" fmla="*/ 571672 w 2625716"/>
                <a:gd name="connsiteY3" fmla="*/ 552696 h 4689234"/>
                <a:gd name="connsiteX4" fmla="*/ 2199504 w 2625716"/>
                <a:gd name="connsiteY4" fmla="*/ 675499 h 4689234"/>
                <a:gd name="connsiteX5" fmla="*/ 2373746 w 2625716"/>
                <a:gd name="connsiteY5" fmla="*/ 2287657 h 4689234"/>
                <a:gd name="connsiteX6" fmla="*/ 1626748 w 2625716"/>
                <a:gd name="connsiteY6" fmla="*/ 3131719 h 4689234"/>
                <a:gd name="connsiteX7" fmla="*/ 1483840 w 2625716"/>
                <a:gd name="connsiteY7" fmla="*/ 3754717 h 4689234"/>
                <a:gd name="connsiteX8" fmla="*/ 1704618 w 2625716"/>
                <a:gd name="connsiteY8" fmla="*/ 3882834 h 4689234"/>
                <a:gd name="connsiteX9" fmla="*/ 1609179 w 2625716"/>
                <a:gd name="connsiteY9" fmla="*/ 4043602 h 4689234"/>
                <a:gd name="connsiteX10" fmla="*/ 1724751 w 2625716"/>
                <a:gd name="connsiteY10" fmla="*/ 4171716 h 4689234"/>
                <a:gd name="connsiteX11" fmla="*/ 1654400 w 2625716"/>
                <a:gd name="connsiteY11" fmla="*/ 4267181 h 4689234"/>
                <a:gd name="connsiteX12" fmla="*/ 1739807 w 2625716"/>
                <a:gd name="connsiteY12" fmla="*/ 4382734 h 4689234"/>
                <a:gd name="connsiteX13" fmla="*/ 1656893 w 2625716"/>
                <a:gd name="connsiteY13" fmla="*/ 4478198 h 4689234"/>
                <a:gd name="connsiteX14" fmla="*/ 1656893 w 2625716"/>
                <a:gd name="connsiteY14" fmla="*/ 4598778 h 4689234"/>
                <a:gd name="connsiteX15" fmla="*/ 911622 w 2625716"/>
                <a:gd name="connsiteY15" fmla="*/ 4598807 h 4689234"/>
                <a:gd name="connsiteX16" fmla="*/ 1114282 w 2625716"/>
                <a:gd name="connsiteY16" fmla="*/ 4448053 h 4689234"/>
                <a:gd name="connsiteX17" fmla="*/ 996217 w 2625716"/>
                <a:gd name="connsiteY17" fmla="*/ 4380224 h 4689234"/>
                <a:gd name="connsiteX18" fmla="*/ 1084137 w 2625716"/>
                <a:gd name="connsiteY18" fmla="*/ 4307376 h 4689234"/>
                <a:gd name="connsiteX19" fmla="*/ 951066 w 2625716"/>
                <a:gd name="connsiteY19" fmla="*/ 4199334 h 4689234"/>
                <a:gd name="connsiteX20" fmla="*/ 1027547 w 2625716"/>
                <a:gd name="connsiteY20" fmla="*/ 4073381 h 4689234"/>
                <a:gd name="connsiteX21" fmla="*/ 973284 w 2625716"/>
                <a:gd name="connsiteY21" fmla="*/ 3936968 h 4689234"/>
                <a:gd name="connsiteX22" fmla="*/ 1206885 w 2625716"/>
                <a:gd name="connsiteY22" fmla="*/ 3764765 h 4689234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11622 w 2625716"/>
                <a:gd name="connsiteY15" fmla="*/ 4598807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73284 w 2625716"/>
                <a:gd name="connsiteY21" fmla="*/ 3936968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96217 w 2625716"/>
                <a:gd name="connsiteY17" fmla="*/ 4380224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73284 w 2625716"/>
                <a:gd name="connsiteY21" fmla="*/ 3936968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96217 w 2625716"/>
                <a:gd name="connsiteY17" fmla="*/ 4380224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27547 w 2625716"/>
                <a:gd name="connsiteY20" fmla="*/ 4073381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99334 h 4739833"/>
                <a:gd name="connsiteX20" fmla="*/ 1027547 w 2625716"/>
                <a:gd name="connsiteY20" fmla="*/ 4073381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24751 w 2625716"/>
                <a:gd name="connsiteY10" fmla="*/ 4171716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99334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24751 w 2625716"/>
                <a:gd name="connsiteY10" fmla="*/ 4171716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598808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598808 h 4739835"/>
                <a:gd name="connsiteX16" fmla="*/ 1114282 w 2625716"/>
                <a:gd name="connsiteY16" fmla="*/ 4448053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114282 w 2625716"/>
                <a:gd name="connsiteY16" fmla="*/ 4448053 h 4739833"/>
                <a:gd name="connsiteX17" fmla="*/ 949050 w 2625716"/>
                <a:gd name="connsiteY17" fmla="*/ 4380225 h 4739833"/>
                <a:gd name="connsiteX18" fmla="*/ 1084137 w 2625716"/>
                <a:gd name="connsiteY18" fmla="*/ 4307376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84137 w 2625716"/>
                <a:gd name="connsiteY18" fmla="*/ 4307376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95051 w 2625716"/>
                <a:gd name="connsiteY21" fmla="*/ 3897050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52945 w 2625716"/>
                <a:gd name="connsiteY20" fmla="*/ 4040725 h 4739833"/>
                <a:gd name="connsiteX21" fmla="*/ 995051 w 2625716"/>
                <a:gd name="connsiteY21" fmla="*/ 3897050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51066 w 2625716"/>
                <a:gd name="connsiteY19" fmla="*/ 4166681 h 4739835"/>
                <a:gd name="connsiteX20" fmla="*/ 1052945 w 2625716"/>
                <a:gd name="connsiteY20" fmla="*/ 4040725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04618 w 2625716"/>
                <a:gd name="connsiteY8" fmla="*/ 3882834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51066 w 2625716"/>
                <a:gd name="connsiteY19" fmla="*/ 4166681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04618 w 2625716"/>
                <a:gd name="connsiteY8" fmla="*/ 3882834 h 4739835"/>
                <a:gd name="connsiteX9" fmla="*/ 1609179 w 2625716"/>
                <a:gd name="connsiteY9" fmla="*/ 4043602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09179 w 2625716"/>
                <a:gd name="connsiteY9" fmla="*/ 4043602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93 w 2625716"/>
                <a:gd name="connsiteY13" fmla="*/ 4478198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39835"/>
                <a:gd name="connsiteX1" fmla="*/ 1053992 w 2625716"/>
                <a:gd name="connsiteY1" fmla="*/ 3181961 h 4739835"/>
                <a:gd name="connsiteX2" fmla="*/ 415264 w 2625716"/>
                <a:gd name="connsiteY2" fmla="*/ 2378093 h 4739835"/>
                <a:gd name="connsiteX3" fmla="*/ 571672 w 2625716"/>
                <a:gd name="connsiteY3" fmla="*/ 552696 h 4739835"/>
                <a:gd name="connsiteX4" fmla="*/ 2199504 w 2625716"/>
                <a:gd name="connsiteY4" fmla="*/ 675499 h 4739835"/>
                <a:gd name="connsiteX5" fmla="*/ 2373746 w 2625716"/>
                <a:gd name="connsiteY5" fmla="*/ 2287657 h 4739835"/>
                <a:gd name="connsiteX6" fmla="*/ 1626748 w 2625716"/>
                <a:gd name="connsiteY6" fmla="*/ 3131719 h 4739835"/>
                <a:gd name="connsiteX7" fmla="*/ 1483840 w 2625716"/>
                <a:gd name="connsiteY7" fmla="*/ 3754717 h 4739835"/>
                <a:gd name="connsiteX8" fmla="*/ 1722751 w 2625716"/>
                <a:gd name="connsiteY8" fmla="*/ 3871941 h 4739835"/>
                <a:gd name="connsiteX9" fmla="*/ 1627314 w 2625716"/>
                <a:gd name="connsiteY9" fmla="*/ 4007311 h 4739835"/>
                <a:gd name="connsiteX10" fmla="*/ 1742885 w 2625716"/>
                <a:gd name="connsiteY10" fmla="*/ 4135424 h 4739835"/>
                <a:gd name="connsiteX11" fmla="*/ 1654400 w 2625716"/>
                <a:gd name="connsiteY11" fmla="*/ 4267181 h 4739835"/>
                <a:gd name="connsiteX12" fmla="*/ 1739807 w 2625716"/>
                <a:gd name="connsiteY12" fmla="*/ 4382734 h 4739835"/>
                <a:gd name="connsiteX13" fmla="*/ 1656893 w 2625716"/>
                <a:gd name="connsiteY13" fmla="*/ 4478198 h 4739835"/>
                <a:gd name="connsiteX14" fmla="*/ 1732848 w 2625716"/>
                <a:gd name="connsiteY14" fmla="*/ 4649414 h 4739835"/>
                <a:gd name="connsiteX15" fmla="*/ 962419 w 2625716"/>
                <a:gd name="connsiteY15" fmla="*/ 4635090 h 4739835"/>
                <a:gd name="connsiteX16" fmla="*/ 1041714 w 2625716"/>
                <a:gd name="connsiteY16" fmla="*/ 4502465 h 4739835"/>
                <a:gd name="connsiteX17" fmla="*/ 949050 w 2625716"/>
                <a:gd name="connsiteY17" fmla="*/ 4380225 h 4739835"/>
                <a:gd name="connsiteX18" fmla="*/ 1055109 w 2625716"/>
                <a:gd name="connsiteY18" fmla="*/ 4260198 h 4739835"/>
                <a:gd name="connsiteX19" fmla="*/ 943807 w 2625716"/>
                <a:gd name="connsiteY19" fmla="*/ 4137647 h 4739835"/>
                <a:gd name="connsiteX20" fmla="*/ 1060199 w 2625716"/>
                <a:gd name="connsiteY20" fmla="*/ 4018948 h 4739835"/>
                <a:gd name="connsiteX21" fmla="*/ 958766 w 2625716"/>
                <a:gd name="connsiteY21" fmla="*/ 3882529 h 4739835"/>
                <a:gd name="connsiteX22" fmla="*/ 1206885 w 2625716"/>
                <a:gd name="connsiteY22" fmla="*/ 3764765 h 4739835"/>
                <a:gd name="connsiteX0" fmla="*/ 1206885 w 2625716"/>
                <a:gd name="connsiteY0" fmla="*/ 3764765 h 4739833"/>
                <a:gd name="connsiteX1" fmla="*/ 1053992 w 2625716"/>
                <a:gd name="connsiteY1" fmla="*/ 3181961 h 4739833"/>
                <a:gd name="connsiteX2" fmla="*/ 415264 w 2625716"/>
                <a:gd name="connsiteY2" fmla="*/ 2378093 h 4739833"/>
                <a:gd name="connsiteX3" fmla="*/ 571672 w 2625716"/>
                <a:gd name="connsiteY3" fmla="*/ 552696 h 4739833"/>
                <a:gd name="connsiteX4" fmla="*/ 2199504 w 2625716"/>
                <a:gd name="connsiteY4" fmla="*/ 675499 h 4739833"/>
                <a:gd name="connsiteX5" fmla="*/ 2373746 w 2625716"/>
                <a:gd name="connsiteY5" fmla="*/ 2287657 h 4739833"/>
                <a:gd name="connsiteX6" fmla="*/ 1626748 w 2625716"/>
                <a:gd name="connsiteY6" fmla="*/ 3131719 h 4739833"/>
                <a:gd name="connsiteX7" fmla="*/ 1483840 w 2625716"/>
                <a:gd name="connsiteY7" fmla="*/ 3754717 h 4739833"/>
                <a:gd name="connsiteX8" fmla="*/ 1722751 w 2625716"/>
                <a:gd name="connsiteY8" fmla="*/ 3871941 h 4739833"/>
                <a:gd name="connsiteX9" fmla="*/ 1627314 w 2625716"/>
                <a:gd name="connsiteY9" fmla="*/ 4007311 h 4739833"/>
                <a:gd name="connsiteX10" fmla="*/ 1742885 w 2625716"/>
                <a:gd name="connsiteY10" fmla="*/ 4135424 h 4739833"/>
                <a:gd name="connsiteX11" fmla="*/ 1654400 w 2625716"/>
                <a:gd name="connsiteY11" fmla="*/ 4267181 h 4739833"/>
                <a:gd name="connsiteX12" fmla="*/ 1739807 w 2625716"/>
                <a:gd name="connsiteY12" fmla="*/ 4382734 h 4739833"/>
                <a:gd name="connsiteX13" fmla="*/ 1656886 w 2625716"/>
                <a:gd name="connsiteY13" fmla="*/ 4503584 h 4739833"/>
                <a:gd name="connsiteX14" fmla="*/ 1732848 w 2625716"/>
                <a:gd name="connsiteY14" fmla="*/ 4649414 h 4739833"/>
                <a:gd name="connsiteX15" fmla="*/ 962419 w 2625716"/>
                <a:gd name="connsiteY15" fmla="*/ 4635090 h 4739833"/>
                <a:gd name="connsiteX16" fmla="*/ 1041714 w 2625716"/>
                <a:gd name="connsiteY16" fmla="*/ 4502465 h 4739833"/>
                <a:gd name="connsiteX17" fmla="*/ 949050 w 2625716"/>
                <a:gd name="connsiteY17" fmla="*/ 4380225 h 4739833"/>
                <a:gd name="connsiteX18" fmla="*/ 1055109 w 2625716"/>
                <a:gd name="connsiteY18" fmla="*/ 4260198 h 4739833"/>
                <a:gd name="connsiteX19" fmla="*/ 943807 w 2625716"/>
                <a:gd name="connsiteY19" fmla="*/ 4137647 h 4739833"/>
                <a:gd name="connsiteX20" fmla="*/ 1060199 w 2625716"/>
                <a:gd name="connsiteY20" fmla="*/ 4018948 h 4739833"/>
                <a:gd name="connsiteX21" fmla="*/ 958766 w 2625716"/>
                <a:gd name="connsiteY21" fmla="*/ 3882529 h 4739833"/>
                <a:gd name="connsiteX22" fmla="*/ 1206885 w 2625716"/>
                <a:gd name="connsiteY22" fmla="*/ 3764765 h 4739833"/>
                <a:gd name="connsiteX0" fmla="*/ 1206885 w 2625716"/>
                <a:gd name="connsiteY0" fmla="*/ 3764765 h 4700421"/>
                <a:gd name="connsiteX1" fmla="*/ 1053992 w 2625716"/>
                <a:gd name="connsiteY1" fmla="*/ 3181961 h 4700421"/>
                <a:gd name="connsiteX2" fmla="*/ 415264 w 2625716"/>
                <a:gd name="connsiteY2" fmla="*/ 2378093 h 4700421"/>
                <a:gd name="connsiteX3" fmla="*/ 571672 w 2625716"/>
                <a:gd name="connsiteY3" fmla="*/ 552696 h 4700421"/>
                <a:gd name="connsiteX4" fmla="*/ 2199504 w 2625716"/>
                <a:gd name="connsiteY4" fmla="*/ 675499 h 4700421"/>
                <a:gd name="connsiteX5" fmla="*/ 2373746 w 2625716"/>
                <a:gd name="connsiteY5" fmla="*/ 2287657 h 4700421"/>
                <a:gd name="connsiteX6" fmla="*/ 1626748 w 2625716"/>
                <a:gd name="connsiteY6" fmla="*/ 3131719 h 4700421"/>
                <a:gd name="connsiteX7" fmla="*/ 1483840 w 2625716"/>
                <a:gd name="connsiteY7" fmla="*/ 3754717 h 4700421"/>
                <a:gd name="connsiteX8" fmla="*/ 1722751 w 2625716"/>
                <a:gd name="connsiteY8" fmla="*/ 3871941 h 4700421"/>
                <a:gd name="connsiteX9" fmla="*/ 1627314 w 2625716"/>
                <a:gd name="connsiteY9" fmla="*/ 4007311 h 4700421"/>
                <a:gd name="connsiteX10" fmla="*/ 1742885 w 2625716"/>
                <a:gd name="connsiteY10" fmla="*/ 4135424 h 4700421"/>
                <a:gd name="connsiteX11" fmla="*/ 1654400 w 2625716"/>
                <a:gd name="connsiteY11" fmla="*/ 4267181 h 4700421"/>
                <a:gd name="connsiteX12" fmla="*/ 1739807 w 2625716"/>
                <a:gd name="connsiteY12" fmla="*/ 4382734 h 4700421"/>
                <a:gd name="connsiteX13" fmla="*/ 1656886 w 2625716"/>
                <a:gd name="connsiteY13" fmla="*/ 4503584 h 4700421"/>
                <a:gd name="connsiteX14" fmla="*/ 1732848 w 2625716"/>
                <a:gd name="connsiteY14" fmla="*/ 4649414 h 4700421"/>
                <a:gd name="connsiteX15" fmla="*/ 1250742 w 2625716"/>
                <a:gd name="connsiteY15" fmla="*/ 4698033 h 4700421"/>
                <a:gd name="connsiteX16" fmla="*/ 962419 w 2625716"/>
                <a:gd name="connsiteY16" fmla="*/ 4635090 h 4700421"/>
                <a:gd name="connsiteX17" fmla="*/ 1041714 w 2625716"/>
                <a:gd name="connsiteY17" fmla="*/ 4502465 h 4700421"/>
                <a:gd name="connsiteX18" fmla="*/ 949050 w 2625716"/>
                <a:gd name="connsiteY18" fmla="*/ 4380225 h 4700421"/>
                <a:gd name="connsiteX19" fmla="*/ 1055109 w 2625716"/>
                <a:gd name="connsiteY19" fmla="*/ 4260198 h 4700421"/>
                <a:gd name="connsiteX20" fmla="*/ 943807 w 2625716"/>
                <a:gd name="connsiteY20" fmla="*/ 4137647 h 4700421"/>
                <a:gd name="connsiteX21" fmla="*/ 1060199 w 2625716"/>
                <a:gd name="connsiteY21" fmla="*/ 4018948 h 4700421"/>
                <a:gd name="connsiteX22" fmla="*/ 958766 w 2625716"/>
                <a:gd name="connsiteY22" fmla="*/ 3882529 h 4700421"/>
                <a:gd name="connsiteX23" fmla="*/ 1206885 w 2625716"/>
                <a:gd name="connsiteY23" fmla="*/ 3764765 h 4700421"/>
                <a:gd name="connsiteX0" fmla="*/ 1206885 w 2625716"/>
                <a:gd name="connsiteY0" fmla="*/ 3764765 h 4708214"/>
                <a:gd name="connsiteX1" fmla="*/ 1053992 w 2625716"/>
                <a:gd name="connsiteY1" fmla="*/ 3181961 h 4708214"/>
                <a:gd name="connsiteX2" fmla="*/ 415264 w 2625716"/>
                <a:gd name="connsiteY2" fmla="*/ 2378093 h 4708214"/>
                <a:gd name="connsiteX3" fmla="*/ 571672 w 2625716"/>
                <a:gd name="connsiteY3" fmla="*/ 552696 h 4708214"/>
                <a:gd name="connsiteX4" fmla="*/ 2199504 w 2625716"/>
                <a:gd name="connsiteY4" fmla="*/ 675499 h 4708214"/>
                <a:gd name="connsiteX5" fmla="*/ 2373746 w 2625716"/>
                <a:gd name="connsiteY5" fmla="*/ 2287657 h 4708214"/>
                <a:gd name="connsiteX6" fmla="*/ 1626748 w 2625716"/>
                <a:gd name="connsiteY6" fmla="*/ 3131719 h 4708214"/>
                <a:gd name="connsiteX7" fmla="*/ 1483840 w 2625716"/>
                <a:gd name="connsiteY7" fmla="*/ 3754717 h 4708214"/>
                <a:gd name="connsiteX8" fmla="*/ 1722751 w 2625716"/>
                <a:gd name="connsiteY8" fmla="*/ 3871941 h 4708214"/>
                <a:gd name="connsiteX9" fmla="*/ 1627314 w 2625716"/>
                <a:gd name="connsiteY9" fmla="*/ 4007311 h 4708214"/>
                <a:gd name="connsiteX10" fmla="*/ 1742885 w 2625716"/>
                <a:gd name="connsiteY10" fmla="*/ 4135424 h 4708214"/>
                <a:gd name="connsiteX11" fmla="*/ 1654400 w 2625716"/>
                <a:gd name="connsiteY11" fmla="*/ 4267181 h 4708214"/>
                <a:gd name="connsiteX12" fmla="*/ 1739807 w 2625716"/>
                <a:gd name="connsiteY12" fmla="*/ 4382734 h 4708214"/>
                <a:gd name="connsiteX13" fmla="*/ 1656886 w 2625716"/>
                <a:gd name="connsiteY13" fmla="*/ 4503584 h 4708214"/>
                <a:gd name="connsiteX14" fmla="*/ 1732848 w 2625716"/>
                <a:gd name="connsiteY14" fmla="*/ 4649414 h 4708214"/>
                <a:gd name="connsiteX15" fmla="*/ 1506359 w 2625716"/>
                <a:gd name="connsiteY15" fmla="*/ 4696184 h 4708214"/>
                <a:gd name="connsiteX16" fmla="*/ 1250742 w 2625716"/>
                <a:gd name="connsiteY16" fmla="*/ 4698033 h 4708214"/>
                <a:gd name="connsiteX17" fmla="*/ 962419 w 2625716"/>
                <a:gd name="connsiteY17" fmla="*/ 4635090 h 4708214"/>
                <a:gd name="connsiteX18" fmla="*/ 1041714 w 2625716"/>
                <a:gd name="connsiteY18" fmla="*/ 4502465 h 4708214"/>
                <a:gd name="connsiteX19" fmla="*/ 949050 w 2625716"/>
                <a:gd name="connsiteY19" fmla="*/ 4380225 h 4708214"/>
                <a:gd name="connsiteX20" fmla="*/ 1055109 w 2625716"/>
                <a:gd name="connsiteY20" fmla="*/ 4260198 h 4708214"/>
                <a:gd name="connsiteX21" fmla="*/ 943807 w 2625716"/>
                <a:gd name="connsiteY21" fmla="*/ 4137647 h 4708214"/>
                <a:gd name="connsiteX22" fmla="*/ 1060199 w 2625716"/>
                <a:gd name="connsiteY22" fmla="*/ 4018948 h 4708214"/>
                <a:gd name="connsiteX23" fmla="*/ 958766 w 2625716"/>
                <a:gd name="connsiteY23" fmla="*/ 3882529 h 4708214"/>
                <a:gd name="connsiteX24" fmla="*/ 1206885 w 2625716"/>
                <a:gd name="connsiteY24" fmla="*/ 3764765 h 4708214"/>
                <a:gd name="connsiteX0" fmla="*/ 1206885 w 2625716"/>
                <a:gd name="connsiteY0" fmla="*/ 3764765 h 4704286"/>
                <a:gd name="connsiteX1" fmla="*/ 1053992 w 2625716"/>
                <a:gd name="connsiteY1" fmla="*/ 3181961 h 4704286"/>
                <a:gd name="connsiteX2" fmla="*/ 415264 w 2625716"/>
                <a:gd name="connsiteY2" fmla="*/ 2378093 h 4704286"/>
                <a:gd name="connsiteX3" fmla="*/ 571672 w 2625716"/>
                <a:gd name="connsiteY3" fmla="*/ 552696 h 4704286"/>
                <a:gd name="connsiteX4" fmla="*/ 2199504 w 2625716"/>
                <a:gd name="connsiteY4" fmla="*/ 675499 h 4704286"/>
                <a:gd name="connsiteX5" fmla="*/ 2373746 w 2625716"/>
                <a:gd name="connsiteY5" fmla="*/ 2287657 h 4704286"/>
                <a:gd name="connsiteX6" fmla="*/ 1626748 w 2625716"/>
                <a:gd name="connsiteY6" fmla="*/ 3131719 h 4704286"/>
                <a:gd name="connsiteX7" fmla="*/ 1483840 w 2625716"/>
                <a:gd name="connsiteY7" fmla="*/ 3754717 h 4704286"/>
                <a:gd name="connsiteX8" fmla="*/ 1722751 w 2625716"/>
                <a:gd name="connsiteY8" fmla="*/ 3871941 h 4704286"/>
                <a:gd name="connsiteX9" fmla="*/ 1627314 w 2625716"/>
                <a:gd name="connsiteY9" fmla="*/ 4007311 h 4704286"/>
                <a:gd name="connsiteX10" fmla="*/ 1742885 w 2625716"/>
                <a:gd name="connsiteY10" fmla="*/ 4135424 h 4704286"/>
                <a:gd name="connsiteX11" fmla="*/ 1654400 w 2625716"/>
                <a:gd name="connsiteY11" fmla="*/ 4267181 h 4704286"/>
                <a:gd name="connsiteX12" fmla="*/ 1739807 w 2625716"/>
                <a:gd name="connsiteY12" fmla="*/ 4382734 h 4704286"/>
                <a:gd name="connsiteX13" fmla="*/ 1656886 w 2625716"/>
                <a:gd name="connsiteY13" fmla="*/ 4503584 h 4704286"/>
                <a:gd name="connsiteX14" fmla="*/ 1732848 w 2625716"/>
                <a:gd name="connsiteY14" fmla="*/ 4649414 h 4704286"/>
                <a:gd name="connsiteX15" fmla="*/ 1506359 w 2625716"/>
                <a:gd name="connsiteY15" fmla="*/ 4696184 h 4704286"/>
                <a:gd name="connsiteX16" fmla="*/ 1250742 w 2625716"/>
                <a:gd name="connsiteY16" fmla="*/ 4698033 h 4704286"/>
                <a:gd name="connsiteX17" fmla="*/ 1110921 w 2625716"/>
                <a:gd name="connsiteY17" fmla="*/ 4689628 h 4704286"/>
                <a:gd name="connsiteX18" fmla="*/ 962419 w 2625716"/>
                <a:gd name="connsiteY18" fmla="*/ 4635090 h 4704286"/>
                <a:gd name="connsiteX19" fmla="*/ 1041714 w 2625716"/>
                <a:gd name="connsiteY19" fmla="*/ 4502465 h 4704286"/>
                <a:gd name="connsiteX20" fmla="*/ 949050 w 2625716"/>
                <a:gd name="connsiteY20" fmla="*/ 4380225 h 4704286"/>
                <a:gd name="connsiteX21" fmla="*/ 1055109 w 2625716"/>
                <a:gd name="connsiteY21" fmla="*/ 4260198 h 4704286"/>
                <a:gd name="connsiteX22" fmla="*/ 943807 w 2625716"/>
                <a:gd name="connsiteY22" fmla="*/ 4137647 h 4704286"/>
                <a:gd name="connsiteX23" fmla="*/ 1060199 w 2625716"/>
                <a:gd name="connsiteY23" fmla="*/ 4018948 h 4704286"/>
                <a:gd name="connsiteX24" fmla="*/ 958766 w 2625716"/>
                <a:gd name="connsiteY24" fmla="*/ 3882529 h 4704286"/>
                <a:gd name="connsiteX25" fmla="*/ 1206885 w 2625716"/>
                <a:gd name="connsiteY25" fmla="*/ 3764765 h 4704286"/>
                <a:gd name="connsiteX0" fmla="*/ 1206885 w 2625716"/>
                <a:gd name="connsiteY0" fmla="*/ 3764765 h 4852392"/>
                <a:gd name="connsiteX1" fmla="*/ 1053992 w 2625716"/>
                <a:gd name="connsiteY1" fmla="*/ 3181961 h 4852392"/>
                <a:gd name="connsiteX2" fmla="*/ 415264 w 2625716"/>
                <a:gd name="connsiteY2" fmla="*/ 2378093 h 4852392"/>
                <a:gd name="connsiteX3" fmla="*/ 571672 w 2625716"/>
                <a:gd name="connsiteY3" fmla="*/ 552696 h 4852392"/>
                <a:gd name="connsiteX4" fmla="*/ 2199504 w 2625716"/>
                <a:gd name="connsiteY4" fmla="*/ 675499 h 4852392"/>
                <a:gd name="connsiteX5" fmla="*/ 2373746 w 2625716"/>
                <a:gd name="connsiteY5" fmla="*/ 2287657 h 4852392"/>
                <a:gd name="connsiteX6" fmla="*/ 1626748 w 2625716"/>
                <a:gd name="connsiteY6" fmla="*/ 3131719 h 4852392"/>
                <a:gd name="connsiteX7" fmla="*/ 1483840 w 2625716"/>
                <a:gd name="connsiteY7" fmla="*/ 3754717 h 4852392"/>
                <a:gd name="connsiteX8" fmla="*/ 1722751 w 2625716"/>
                <a:gd name="connsiteY8" fmla="*/ 3871941 h 4852392"/>
                <a:gd name="connsiteX9" fmla="*/ 1627314 w 2625716"/>
                <a:gd name="connsiteY9" fmla="*/ 4007311 h 4852392"/>
                <a:gd name="connsiteX10" fmla="*/ 1742885 w 2625716"/>
                <a:gd name="connsiteY10" fmla="*/ 4135424 h 4852392"/>
                <a:gd name="connsiteX11" fmla="*/ 1654400 w 2625716"/>
                <a:gd name="connsiteY11" fmla="*/ 4267181 h 4852392"/>
                <a:gd name="connsiteX12" fmla="*/ 1739807 w 2625716"/>
                <a:gd name="connsiteY12" fmla="*/ 4382734 h 4852392"/>
                <a:gd name="connsiteX13" fmla="*/ 1656886 w 2625716"/>
                <a:gd name="connsiteY13" fmla="*/ 4503584 h 4852392"/>
                <a:gd name="connsiteX14" fmla="*/ 1732848 w 2625716"/>
                <a:gd name="connsiteY14" fmla="*/ 4649414 h 4852392"/>
                <a:gd name="connsiteX15" fmla="*/ 1506359 w 2625716"/>
                <a:gd name="connsiteY15" fmla="*/ 4696184 h 4852392"/>
                <a:gd name="connsiteX16" fmla="*/ 1324312 w 2625716"/>
                <a:gd name="connsiteY16" fmla="*/ 4851298 h 4852392"/>
                <a:gd name="connsiteX17" fmla="*/ 1110921 w 2625716"/>
                <a:gd name="connsiteY17" fmla="*/ 4689628 h 4852392"/>
                <a:gd name="connsiteX18" fmla="*/ 962419 w 2625716"/>
                <a:gd name="connsiteY18" fmla="*/ 4635090 h 4852392"/>
                <a:gd name="connsiteX19" fmla="*/ 1041714 w 2625716"/>
                <a:gd name="connsiteY19" fmla="*/ 4502465 h 4852392"/>
                <a:gd name="connsiteX20" fmla="*/ 949050 w 2625716"/>
                <a:gd name="connsiteY20" fmla="*/ 4380225 h 4852392"/>
                <a:gd name="connsiteX21" fmla="*/ 1055109 w 2625716"/>
                <a:gd name="connsiteY21" fmla="*/ 4260198 h 4852392"/>
                <a:gd name="connsiteX22" fmla="*/ 943807 w 2625716"/>
                <a:gd name="connsiteY22" fmla="*/ 4137647 h 4852392"/>
                <a:gd name="connsiteX23" fmla="*/ 1060199 w 2625716"/>
                <a:gd name="connsiteY23" fmla="*/ 4018948 h 4852392"/>
                <a:gd name="connsiteX24" fmla="*/ 958766 w 2625716"/>
                <a:gd name="connsiteY24" fmla="*/ 3882529 h 4852392"/>
                <a:gd name="connsiteX25" fmla="*/ 1206885 w 2625716"/>
                <a:gd name="connsiteY25" fmla="*/ 3764765 h 4852392"/>
                <a:gd name="connsiteX0" fmla="*/ 1206885 w 2625716"/>
                <a:gd name="connsiteY0" fmla="*/ 3764765 h 4855429"/>
                <a:gd name="connsiteX1" fmla="*/ 1053992 w 2625716"/>
                <a:gd name="connsiteY1" fmla="*/ 3181961 h 4855429"/>
                <a:gd name="connsiteX2" fmla="*/ 415264 w 2625716"/>
                <a:gd name="connsiteY2" fmla="*/ 2378093 h 4855429"/>
                <a:gd name="connsiteX3" fmla="*/ 571672 w 2625716"/>
                <a:gd name="connsiteY3" fmla="*/ 552696 h 4855429"/>
                <a:gd name="connsiteX4" fmla="*/ 2199504 w 2625716"/>
                <a:gd name="connsiteY4" fmla="*/ 675499 h 4855429"/>
                <a:gd name="connsiteX5" fmla="*/ 2373746 w 2625716"/>
                <a:gd name="connsiteY5" fmla="*/ 2287657 h 4855429"/>
                <a:gd name="connsiteX6" fmla="*/ 1626748 w 2625716"/>
                <a:gd name="connsiteY6" fmla="*/ 3131719 h 4855429"/>
                <a:gd name="connsiteX7" fmla="*/ 1483840 w 2625716"/>
                <a:gd name="connsiteY7" fmla="*/ 3754717 h 4855429"/>
                <a:gd name="connsiteX8" fmla="*/ 1722751 w 2625716"/>
                <a:gd name="connsiteY8" fmla="*/ 3871941 h 4855429"/>
                <a:gd name="connsiteX9" fmla="*/ 1627314 w 2625716"/>
                <a:gd name="connsiteY9" fmla="*/ 4007311 h 4855429"/>
                <a:gd name="connsiteX10" fmla="*/ 1742885 w 2625716"/>
                <a:gd name="connsiteY10" fmla="*/ 4135424 h 4855429"/>
                <a:gd name="connsiteX11" fmla="*/ 1654400 w 2625716"/>
                <a:gd name="connsiteY11" fmla="*/ 4267181 h 4855429"/>
                <a:gd name="connsiteX12" fmla="*/ 1739807 w 2625716"/>
                <a:gd name="connsiteY12" fmla="*/ 4382734 h 4855429"/>
                <a:gd name="connsiteX13" fmla="*/ 1656886 w 2625716"/>
                <a:gd name="connsiteY13" fmla="*/ 4503584 h 4855429"/>
                <a:gd name="connsiteX14" fmla="*/ 1732848 w 2625716"/>
                <a:gd name="connsiteY14" fmla="*/ 4649414 h 4855429"/>
                <a:gd name="connsiteX15" fmla="*/ 1506359 w 2625716"/>
                <a:gd name="connsiteY15" fmla="*/ 4696184 h 4855429"/>
                <a:gd name="connsiteX16" fmla="*/ 1324312 w 2625716"/>
                <a:gd name="connsiteY16" fmla="*/ 4851298 h 4855429"/>
                <a:gd name="connsiteX17" fmla="*/ 1171301 w 2625716"/>
                <a:gd name="connsiteY17" fmla="*/ 4720967 h 4855429"/>
                <a:gd name="connsiteX18" fmla="*/ 962419 w 2625716"/>
                <a:gd name="connsiteY18" fmla="*/ 4635090 h 4855429"/>
                <a:gd name="connsiteX19" fmla="*/ 1041714 w 2625716"/>
                <a:gd name="connsiteY19" fmla="*/ 4502465 h 4855429"/>
                <a:gd name="connsiteX20" fmla="*/ 949050 w 2625716"/>
                <a:gd name="connsiteY20" fmla="*/ 4380225 h 4855429"/>
                <a:gd name="connsiteX21" fmla="*/ 1055109 w 2625716"/>
                <a:gd name="connsiteY21" fmla="*/ 4260198 h 4855429"/>
                <a:gd name="connsiteX22" fmla="*/ 943807 w 2625716"/>
                <a:gd name="connsiteY22" fmla="*/ 4137647 h 4855429"/>
                <a:gd name="connsiteX23" fmla="*/ 1060199 w 2625716"/>
                <a:gd name="connsiteY23" fmla="*/ 4018948 h 4855429"/>
                <a:gd name="connsiteX24" fmla="*/ 958766 w 2625716"/>
                <a:gd name="connsiteY24" fmla="*/ 3882529 h 4855429"/>
                <a:gd name="connsiteX25" fmla="*/ 1206885 w 2625716"/>
                <a:gd name="connsiteY25" fmla="*/ 3764765 h 4855429"/>
                <a:gd name="connsiteX0" fmla="*/ 1206885 w 2625716"/>
                <a:gd name="connsiteY0" fmla="*/ 3764765 h 4864308"/>
                <a:gd name="connsiteX1" fmla="*/ 1053992 w 2625716"/>
                <a:gd name="connsiteY1" fmla="*/ 3181961 h 4864308"/>
                <a:gd name="connsiteX2" fmla="*/ 415264 w 2625716"/>
                <a:gd name="connsiteY2" fmla="*/ 2378093 h 4864308"/>
                <a:gd name="connsiteX3" fmla="*/ 571672 w 2625716"/>
                <a:gd name="connsiteY3" fmla="*/ 552696 h 4864308"/>
                <a:gd name="connsiteX4" fmla="*/ 2199504 w 2625716"/>
                <a:gd name="connsiteY4" fmla="*/ 675499 h 4864308"/>
                <a:gd name="connsiteX5" fmla="*/ 2373746 w 2625716"/>
                <a:gd name="connsiteY5" fmla="*/ 2287657 h 4864308"/>
                <a:gd name="connsiteX6" fmla="*/ 1626748 w 2625716"/>
                <a:gd name="connsiteY6" fmla="*/ 3131719 h 4864308"/>
                <a:gd name="connsiteX7" fmla="*/ 1483840 w 2625716"/>
                <a:gd name="connsiteY7" fmla="*/ 3754717 h 4864308"/>
                <a:gd name="connsiteX8" fmla="*/ 1722751 w 2625716"/>
                <a:gd name="connsiteY8" fmla="*/ 3871941 h 4864308"/>
                <a:gd name="connsiteX9" fmla="*/ 1627314 w 2625716"/>
                <a:gd name="connsiteY9" fmla="*/ 4007311 h 4864308"/>
                <a:gd name="connsiteX10" fmla="*/ 1742885 w 2625716"/>
                <a:gd name="connsiteY10" fmla="*/ 4135424 h 4864308"/>
                <a:gd name="connsiteX11" fmla="*/ 1654400 w 2625716"/>
                <a:gd name="connsiteY11" fmla="*/ 4267181 h 4864308"/>
                <a:gd name="connsiteX12" fmla="*/ 1739807 w 2625716"/>
                <a:gd name="connsiteY12" fmla="*/ 4382734 h 4864308"/>
                <a:gd name="connsiteX13" fmla="*/ 1656886 w 2625716"/>
                <a:gd name="connsiteY13" fmla="*/ 4503584 h 4864308"/>
                <a:gd name="connsiteX14" fmla="*/ 1732848 w 2625716"/>
                <a:gd name="connsiteY14" fmla="*/ 4649414 h 4864308"/>
                <a:gd name="connsiteX15" fmla="*/ 1506359 w 2625716"/>
                <a:gd name="connsiteY15" fmla="*/ 4696184 h 4864308"/>
                <a:gd name="connsiteX16" fmla="*/ 1324312 w 2625716"/>
                <a:gd name="connsiteY16" fmla="*/ 4851298 h 4864308"/>
                <a:gd name="connsiteX17" fmla="*/ 1171301 w 2625716"/>
                <a:gd name="connsiteY17" fmla="*/ 4720967 h 4864308"/>
                <a:gd name="connsiteX18" fmla="*/ 962419 w 2625716"/>
                <a:gd name="connsiteY18" fmla="*/ 4635090 h 4864308"/>
                <a:gd name="connsiteX19" fmla="*/ 1041714 w 2625716"/>
                <a:gd name="connsiteY19" fmla="*/ 4502465 h 4864308"/>
                <a:gd name="connsiteX20" fmla="*/ 949050 w 2625716"/>
                <a:gd name="connsiteY20" fmla="*/ 4380225 h 4864308"/>
                <a:gd name="connsiteX21" fmla="*/ 1055109 w 2625716"/>
                <a:gd name="connsiteY21" fmla="*/ 4260198 h 4864308"/>
                <a:gd name="connsiteX22" fmla="*/ 943807 w 2625716"/>
                <a:gd name="connsiteY22" fmla="*/ 4137647 h 4864308"/>
                <a:gd name="connsiteX23" fmla="*/ 1060199 w 2625716"/>
                <a:gd name="connsiteY23" fmla="*/ 4018948 h 4864308"/>
                <a:gd name="connsiteX24" fmla="*/ 958766 w 2625716"/>
                <a:gd name="connsiteY24" fmla="*/ 3882529 h 4864308"/>
                <a:gd name="connsiteX25" fmla="*/ 1206885 w 2625716"/>
                <a:gd name="connsiteY25" fmla="*/ 3764765 h 48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25716" h="4864308">
                  <a:moveTo>
                    <a:pt x="1206885" y="3764765"/>
                  </a:moveTo>
                  <a:cubicBezTo>
                    <a:pt x="1203535" y="3570497"/>
                    <a:pt x="1185929" y="3413073"/>
                    <a:pt x="1053992" y="3181961"/>
                  </a:cubicBezTo>
                  <a:cubicBezTo>
                    <a:pt x="922055" y="2950849"/>
                    <a:pt x="749346" y="2893517"/>
                    <a:pt x="415264" y="2378093"/>
                  </a:cubicBezTo>
                  <a:cubicBezTo>
                    <a:pt x="81182" y="1862669"/>
                    <a:pt x="0" y="1105392"/>
                    <a:pt x="571672" y="552696"/>
                  </a:cubicBezTo>
                  <a:cubicBezTo>
                    <a:pt x="1143344" y="0"/>
                    <a:pt x="1902457" y="314572"/>
                    <a:pt x="2199504" y="675499"/>
                  </a:cubicBezTo>
                  <a:cubicBezTo>
                    <a:pt x="2496551" y="1036426"/>
                    <a:pt x="2625716" y="1863875"/>
                    <a:pt x="2373746" y="2287657"/>
                  </a:cubicBezTo>
                  <a:cubicBezTo>
                    <a:pt x="2121776" y="2711439"/>
                    <a:pt x="1775066" y="2887209"/>
                    <a:pt x="1626748" y="3131719"/>
                  </a:cubicBezTo>
                  <a:cubicBezTo>
                    <a:pt x="1478430" y="3376229"/>
                    <a:pt x="1483840" y="3547051"/>
                    <a:pt x="1483840" y="3754717"/>
                  </a:cubicBezTo>
                  <a:lnTo>
                    <a:pt x="1722751" y="3871941"/>
                  </a:lnTo>
                  <a:lnTo>
                    <a:pt x="1627314" y="4007311"/>
                  </a:lnTo>
                  <a:lnTo>
                    <a:pt x="1742885" y="4135424"/>
                  </a:lnTo>
                  <a:lnTo>
                    <a:pt x="1654400" y="4267181"/>
                  </a:lnTo>
                  <a:lnTo>
                    <a:pt x="1739807" y="4382734"/>
                  </a:lnTo>
                  <a:lnTo>
                    <a:pt x="1656886" y="4503584"/>
                  </a:lnTo>
                  <a:lnTo>
                    <a:pt x="1732848" y="4649414"/>
                  </a:lnTo>
                  <a:cubicBezTo>
                    <a:pt x="1707760" y="4681514"/>
                    <a:pt x="1574448" y="4662537"/>
                    <a:pt x="1506359" y="4696184"/>
                  </a:cubicBezTo>
                  <a:cubicBezTo>
                    <a:pt x="1438270" y="4729831"/>
                    <a:pt x="1501620" y="4864308"/>
                    <a:pt x="1324312" y="4851298"/>
                  </a:cubicBezTo>
                  <a:cubicBezTo>
                    <a:pt x="1147004" y="4838288"/>
                    <a:pt x="1231616" y="4757002"/>
                    <a:pt x="1171301" y="4720967"/>
                  </a:cubicBezTo>
                  <a:cubicBezTo>
                    <a:pt x="1110986" y="4684932"/>
                    <a:pt x="973953" y="4666284"/>
                    <a:pt x="962419" y="4635090"/>
                  </a:cubicBezTo>
                  <a:lnTo>
                    <a:pt x="1041714" y="4502465"/>
                  </a:lnTo>
                  <a:lnTo>
                    <a:pt x="949050" y="4380225"/>
                  </a:lnTo>
                  <a:lnTo>
                    <a:pt x="1055109" y="4260198"/>
                  </a:lnTo>
                  <a:lnTo>
                    <a:pt x="943807" y="4137647"/>
                  </a:lnTo>
                  <a:lnTo>
                    <a:pt x="1060199" y="4018948"/>
                  </a:lnTo>
                  <a:lnTo>
                    <a:pt x="958766" y="3882529"/>
                  </a:lnTo>
                  <a:lnTo>
                    <a:pt x="1206885" y="3764765"/>
                  </a:ln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61"/>
            <p:cNvSpPr/>
            <p:nvPr/>
          </p:nvSpPr>
          <p:spPr bwMode="invGray">
            <a:xfrm>
              <a:off x="3634320" y="3707248"/>
              <a:ext cx="143138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62"/>
            <p:cNvSpPr/>
            <p:nvPr/>
          </p:nvSpPr>
          <p:spPr bwMode="invGray">
            <a:xfrm>
              <a:off x="3649655" y="3781833"/>
              <a:ext cx="133694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63"/>
            <p:cNvSpPr/>
            <p:nvPr/>
          </p:nvSpPr>
          <p:spPr bwMode="invGray">
            <a:xfrm>
              <a:off x="3650266" y="3838125"/>
              <a:ext cx="141107" cy="22010"/>
            </a:xfrm>
            <a:custGeom>
              <a:avLst/>
              <a:gdLst>
                <a:gd name="connsiteX0" fmla="*/ 0 w 219075"/>
                <a:gd name="connsiteY0" fmla="*/ 7144 h 41672"/>
                <a:gd name="connsiteX1" fmla="*/ 102394 w 219075"/>
                <a:gd name="connsiteY1" fmla="*/ 40481 h 41672"/>
                <a:gd name="connsiteX2" fmla="*/ 219075 w 219075"/>
                <a:gd name="connsiteY2" fmla="*/ 0 h 41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075" h="41672">
                  <a:moveTo>
                    <a:pt x="0" y="7144"/>
                  </a:moveTo>
                  <a:cubicBezTo>
                    <a:pt x="32941" y="24408"/>
                    <a:pt x="65882" y="41672"/>
                    <a:pt x="102394" y="40481"/>
                  </a:cubicBezTo>
                  <a:cubicBezTo>
                    <a:pt x="138906" y="39290"/>
                    <a:pt x="178990" y="19645"/>
                    <a:pt x="219075" y="0"/>
                  </a:cubicBezTo>
                </a:path>
              </a:pathLst>
            </a:cu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64"/>
            <p:cNvSpPr/>
            <p:nvPr/>
          </p:nvSpPr>
          <p:spPr bwMode="invGray">
            <a:xfrm>
              <a:off x="3508887" y="2782295"/>
              <a:ext cx="403220" cy="841776"/>
            </a:xfrm>
            <a:custGeom>
              <a:avLst/>
              <a:gdLst>
                <a:gd name="connsiteX0" fmla="*/ 248444 w 492522"/>
                <a:gd name="connsiteY0" fmla="*/ 880269 h 881460"/>
                <a:gd name="connsiteX1" fmla="*/ 207963 w 492522"/>
                <a:gd name="connsiteY1" fmla="*/ 601663 h 881460"/>
                <a:gd name="connsiteX2" fmla="*/ 15081 w 492522"/>
                <a:gd name="connsiteY2" fmla="*/ 273050 h 881460"/>
                <a:gd name="connsiteX3" fmla="*/ 117475 w 492522"/>
                <a:gd name="connsiteY3" fmla="*/ 53975 h 881460"/>
                <a:gd name="connsiteX4" fmla="*/ 319881 w 492522"/>
                <a:gd name="connsiteY4" fmla="*/ 161131 h 881460"/>
                <a:gd name="connsiteX5" fmla="*/ 203200 w 492522"/>
                <a:gd name="connsiteY5" fmla="*/ 306388 h 881460"/>
                <a:gd name="connsiteX6" fmla="*/ 184150 w 492522"/>
                <a:gd name="connsiteY6" fmla="*/ 120650 h 881460"/>
                <a:gd name="connsiteX7" fmla="*/ 377031 w 492522"/>
                <a:gd name="connsiteY7" fmla="*/ 23019 h 881460"/>
                <a:gd name="connsiteX8" fmla="*/ 474663 w 492522"/>
                <a:gd name="connsiteY8" fmla="*/ 258763 h 881460"/>
                <a:gd name="connsiteX9" fmla="*/ 269875 w 492522"/>
                <a:gd name="connsiteY9" fmla="*/ 608806 h 881460"/>
                <a:gd name="connsiteX10" fmla="*/ 248444 w 492522"/>
                <a:gd name="connsiteY10" fmla="*/ 880269 h 88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2522" h="881460">
                  <a:moveTo>
                    <a:pt x="248444" y="880269"/>
                  </a:moveTo>
                  <a:cubicBezTo>
                    <a:pt x="238125" y="879079"/>
                    <a:pt x="246857" y="702866"/>
                    <a:pt x="207963" y="601663"/>
                  </a:cubicBezTo>
                  <a:cubicBezTo>
                    <a:pt x="169069" y="500460"/>
                    <a:pt x="30162" y="364331"/>
                    <a:pt x="15081" y="273050"/>
                  </a:cubicBezTo>
                  <a:cubicBezTo>
                    <a:pt x="0" y="181769"/>
                    <a:pt x="66675" y="72628"/>
                    <a:pt x="117475" y="53975"/>
                  </a:cubicBezTo>
                  <a:cubicBezTo>
                    <a:pt x="168275" y="35322"/>
                    <a:pt x="305594" y="119062"/>
                    <a:pt x="319881" y="161131"/>
                  </a:cubicBezTo>
                  <a:cubicBezTo>
                    <a:pt x="334168" y="203200"/>
                    <a:pt x="225822" y="313135"/>
                    <a:pt x="203200" y="306388"/>
                  </a:cubicBezTo>
                  <a:cubicBezTo>
                    <a:pt x="180578" y="299641"/>
                    <a:pt x="155178" y="167878"/>
                    <a:pt x="184150" y="120650"/>
                  </a:cubicBezTo>
                  <a:cubicBezTo>
                    <a:pt x="213122" y="73422"/>
                    <a:pt x="328612" y="0"/>
                    <a:pt x="377031" y="23019"/>
                  </a:cubicBezTo>
                  <a:cubicBezTo>
                    <a:pt x="425450" y="46038"/>
                    <a:pt x="492522" y="161132"/>
                    <a:pt x="474663" y="258763"/>
                  </a:cubicBezTo>
                  <a:cubicBezTo>
                    <a:pt x="456804" y="356394"/>
                    <a:pt x="306784" y="505222"/>
                    <a:pt x="269875" y="608806"/>
                  </a:cubicBezTo>
                  <a:cubicBezTo>
                    <a:pt x="232966" y="712390"/>
                    <a:pt x="258763" y="881460"/>
                    <a:pt x="248444" y="880269"/>
                  </a:cubicBezTo>
                  <a:close/>
                </a:path>
              </a:pathLst>
            </a:custGeom>
            <a:noFill/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65"/>
            <p:cNvCxnSpPr/>
            <p:nvPr/>
          </p:nvCxnSpPr>
          <p:spPr bwMode="invGray">
            <a:xfrm rot="10800000" flipV="1">
              <a:off x="3130251" y="3014791"/>
              <a:ext cx="143673" cy="651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66"/>
            <p:cNvCxnSpPr/>
            <p:nvPr/>
          </p:nvCxnSpPr>
          <p:spPr bwMode="invGray">
            <a:xfrm rot="16200000" flipV="1">
              <a:off x="3267839" y="2368849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67"/>
            <p:cNvCxnSpPr/>
            <p:nvPr/>
          </p:nvCxnSpPr>
          <p:spPr bwMode="invGray">
            <a:xfrm rot="10800000">
              <a:off x="3090931" y="2694261"/>
              <a:ext cx="213475" cy="71741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68"/>
            <p:cNvCxnSpPr/>
            <p:nvPr/>
          </p:nvCxnSpPr>
          <p:spPr bwMode="invGray">
            <a:xfrm rot="16200000" flipV="1">
              <a:off x="3612322" y="2325658"/>
              <a:ext cx="189834" cy="2352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69"/>
            <p:cNvCxnSpPr/>
            <p:nvPr/>
          </p:nvCxnSpPr>
          <p:spPr bwMode="invGray">
            <a:xfrm rot="5400000">
              <a:off x="3997289" y="2391260"/>
              <a:ext cx="142876" cy="142876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70"/>
            <p:cNvCxnSpPr/>
            <p:nvPr/>
          </p:nvCxnSpPr>
          <p:spPr bwMode="invGray">
            <a:xfrm>
              <a:off x="4116083" y="2943769"/>
              <a:ext cx="203491" cy="7246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71"/>
            <p:cNvCxnSpPr/>
            <p:nvPr/>
          </p:nvCxnSpPr>
          <p:spPr bwMode="invGray">
            <a:xfrm flipV="1">
              <a:off x="4092992" y="2696399"/>
              <a:ext cx="236043" cy="30753"/>
            </a:xfrm>
            <a:prstGeom prst="line">
              <a:avLst/>
            </a:prstGeom>
            <a:ln w="38100"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6"/>
          <p:cNvGrpSpPr/>
          <p:nvPr/>
        </p:nvGrpSpPr>
        <p:grpSpPr bwMode="invGray">
          <a:xfrm rot="314262">
            <a:off x="3166017" y="3590389"/>
            <a:ext cx="279251" cy="522180"/>
            <a:chOff x="5000628" y="1357298"/>
            <a:chExt cx="991158" cy="1853398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22" name="Freeform 73"/>
            <p:cNvSpPr/>
            <p:nvPr/>
          </p:nvSpPr>
          <p:spPr bwMode="invGray">
            <a:xfrm>
              <a:off x="5000628" y="1357298"/>
              <a:ext cx="991158" cy="1351873"/>
            </a:xfrm>
            <a:custGeom>
              <a:avLst/>
              <a:gdLst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132907 w 861237"/>
                <a:gd name="connsiteY0" fmla="*/ 257840 h 1345019"/>
                <a:gd name="connsiteX1" fmla="*/ 252523 w 861237"/>
                <a:gd name="connsiteY1" fmla="*/ 454542 h 1345019"/>
                <a:gd name="connsiteX2" fmla="*/ 2658 w 861237"/>
                <a:gd name="connsiteY2" fmla="*/ 523654 h 1345019"/>
                <a:gd name="connsiteX3" fmla="*/ 0 w 861237"/>
                <a:gd name="connsiteY3" fmla="*/ 212651 h 1345019"/>
                <a:gd name="connsiteX4" fmla="*/ 393405 w 861237"/>
                <a:gd name="connsiteY4" fmla="*/ 0 h 1345019"/>
                <a:gd name="connsiteX5" fmla="*/ 861237 w 861237"/>
                <a:gd name="connsiteY5" fmla="*/ 276447 h 1345019"/>
                <a:gd name="connsiteX6" fmla="*/ 773519 w 861237"/>
                <a:gd name="connsiteY6" fmla="*/ 741621 h 1345019"/>
                <a:gd name="connsiteX7" fmla="*/ 446568 w 861237"/>
                <a:gd name="connsiteY7" fmla="*/ 1084521 h 1345019"/>
                <a:gd name="connsiteX8" fmla="*/ 401379 w 861237"/>
                <a:gd name="connsiteY8" fmla="*/ 1345019 h 1345019"/>
                <a:gd name="connsiteX9" fmla="*/ 337584 w 861237"/>
                <a:gd name="connsiteY9" fmla="*/ 1342361 h 1345019"/>
                <a:gd name="connsiteX10" fmla="*/ 372140 w 861237"/>
                <a:gd name="connsiteY10" fmla="*/ 1039333 h 1345019"/>
                <a:gd name="connsiteX11" fmla="*/ 595423 w 861237"/>
                <a:gd name="connsiteY11" fmla="*/ 685800 h 1345019"/>
                <a:gd name="connsiteX12" fmla="*/ 651244 w 861237"/>
                <a:gd name="connsiteY12" fmla="*/ 337584 h 1345019"/>
                <a:gd name="connsiteX13" fmla="*/ 430619 w 861237"/>
                <a:gd name="connsiteY13" fmla="*/ 93035 h 1345019"/>
                <a:gd name="connsiteX14" fmla="*/ 132907 w 861237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12874 w 941204"/>
                <a:gd name="connsiteY0" fmla="*/ 257840 h 1345019"/>
                <a:gd name="connsiteX1" fmla="*/ 332490 w 941204"/>
                <a:gd name="connsiteY1" fmla="*/ 454542 h 1345019"/>
                <a:gd name="connsiteX2" fmla="*/ 82625 w 941204"/>
                <a:gd name="connsiteY2" fmla="*/ 523654 h 1345019"/>
                <a:gd name="connsiteX3" fmla="*/ 79967 w 941204"/>
                <a:gd name="connsiteY3" fmla="*/ 212651 h 1345019"/>
                <a:gd name="connsiteX4" fmla="*/ 473372 w 941204"/>
                <a:gd name="connsiteY4" fmla="*/ 0 h 1345019"/>
                <a:gd name="connsiteX5" fmla="*/ 941204 w 941204"/>
                <a:gd name="connsiteY5" fmla="*/ 276447 h 1345019"/>
                <a:gd name="connsiteX6" fmla="*/ 853486 w 941204"/>
                <a:gd name="connsiteY6" fmla="*/ 741621 h 1345019"/>
                <a:gd name="connsiteX7" fmla="*/ 526535 w 941204"/>
                <a:gd name="connsiteY7" fmla="*/ 1084521 h 1345019"/>
                <a:gd name="connsiteX8" fmla="*/ 481346 w 941204"/>
                <a:gd name="connsiteY8" fmla="*/ 1345019 h 1345019"/>
                <a:gd name="connsiteX9" fmla="*/ 417551 w 941204"/>
                <a:gd name="connsiteY9" fmla="*/ 1342361 h 1345019"/>
                <a:gd name="connsiteX10" fmla="*/ 452107 w 941204"/>
                <a:gd name="connsiteY10" fmla="*/ 1039333 h 1345019"/>
                <a:gd name="connsiteX11" fmla="*/ 675390 w 941204"/>
                <a:gd name="connsiteY11" fmla="*/ 685800 h 1345019"/>
                <a:gd name="connsiteX12" fmla="*/ 731211 w 941204"/>
                <a:gd name="connsiteY12" fmla="*/ 337584 h 1345019"/>
                <a:gd name="connsiteX13" fmla="*/ 510586 w 941204"/>
                <a:gd name="connsiteY13" fmla="*/ 93035 h 1345019"/>
                <a:gd name="connsiteX14" fmla="*/ 212874 w 941204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06890 w 935220"/>
                <a:gd name="connsiteY0" fmla="*/ 257840 h 1345019"/>
                <a:gd name="connsiteX1" fmla="*/ 326506 w 935220"/>
                <a:gd name="connsiteY1" fmla="*/ 454542 h 1345019"/>
                <a:gd name="connsiteX2" fmla="*/ 76641 w 935220"/>
                <a:gd name="connsiteY2" fmla="*/ 523654 h 1345019"/>
                <a:gd name="connsiteX3" fmla="*/ 73983 w 935220"/>
                <a:gd name="connsiteY3" fmla="*/ 212651 h 1345019"/>
                <a:gd name="connsiteX4" fmla="*/ 467388 w 935220"/>
                <a:gd name="connsiteY4" fmla="*/ 0 h 1345019"/>
                <a:gd name="connsiteX5" fmla="*/ 935220 w 935220"/>
                <a:gd name="connsiteY5" fmla="*/ 276447 h 1345019"/>
                <a:gd name="connsiteX6" fmla="*/ 847502 w 935220"/>
                <a:gd name="connsiteY6" fmla="*/ 741621 h 1345019"/>
                <a:gd name="connsiteX7" fmla="*/ 520551 w 935220"/>
                <a:gd name="connsiteY7" fmla="*/ 1084521 h 1345019"/>
                <a:gd name="connsiteX8" fmla="*/ 475362 w 935220"/>
                <a:gd name="connsiteY8" fmla="*/ 1345019 h 1345019"/>
                <a:gd name="connsiteX9" fmla="*/ 411567 w 935220"/>
                <a:gd name="connsiteY9" fmla="*/ 1342361 h 1345019"/>
                <a:gd name="connsiteX10" fmla="*/ 446123 w 935220"/>
                <a:gd name="connsiteY10" fmla="*/ 1039333 h 1345019"/>
                <a:gd name="connsiteX11" fmla="*/ 669406 w 935220"/>
                <a:gd name="connsiteY11" fmla="*/ 685800 h 1345019"/>
                <a:gd name="connsiteX12" fmla="*/ 725227 w 935220"/>
                <a:gd name="connsiteY12" fmla="*/ 337584 h 1345019"/>
                <a:gd name="connsiteX13" fmla="*/ 504602 w 935220"/>
                <a:gd name="connsiteY13" fmla="*/ 93035 h 1345019"/>
                <a:gd name="connsiteX14" fmla="*/ 206890 w 935220"/>
                <a:gd name="connsiteY14" fmla="*/ 257840 h 1345019"/>
                <a:gd name="connsiteX0" fmla="*/ 206890 w 935220"/>
                <a:gd name="connsiteY0" fmla="*/ 264694 h 1351873"/>
                <a:gd name="connsiteX1" fmla="*/ 326506 w 935220"/>
                <a:gd name="connsiteY1" fmla="*/ 461396 h 1351873"/>
                <a:gd name="connsiteX2" fmla="*/ 76641 w 935220"/>
                <a:gd name="connsiteY2" fmla="*/ 530508 h 1351873"/>
                <a:gd name="connsiteX3" fmla="*/ 73983 w 935220"/>
                <a:gd name="connsiteY3" fmla="*/ 219505 h 1351873"/>
                <a:gd name="connsiteX4" fmla="*/ 467388 w 935220"/>
                <a:gd name="connsiteY4" fmla="*/ 6854 h 1351873"/>
                <a:gd name="connsiteX5" fmla="*/ 935220 w 935220"/>
                <a:gd name="connsiteY5" fmla="*/ 283301 h 1351873"/>
                <a:gd name="connsiteX6" fmla="*/ 847502 w 935220"/>
                <a:gd name="connsiteY6" fmla="*/ 748475 h 1351873"/>
                <a:gd name="connsiteX7" fmla="*/ 520551 w 935220"/>
                <a:gd name="connsiteY7" fmla="*/ 1091375 h 1351873"/>
                <a:gd name="connsiteX8" fmla="*/ 475362 w 935220"/>
                <a:gd name="connsiteY8" fmla="*/ 1351873 h 1351873"/>
                <a:gd name="connsiteX9" fmla="*/ 411567 w 935220"/>
                <a:gd name="connsiteY9" fmla="*/ 1349215 h 1351873"/>
                <a:gd name="connsiteX10" fmla="*/ 446123 w 935220"/>
                <a:gd name="connsiteY10" fmla="*/ 1046187 h 1351873"/>
                <a:gd name="connsiteX11" fmla="*/ 669406 w 935220"/>
                <a:gd name="connsiteY11" fmla="*/ 692654 h 1351873"/>
                <a:gd name="connsiteX12" fmla="*/ 725227 w 935220"/>
                <a:gd name="connsiteY12" fmla="*/ 344438 h 1351873"/>
                <a:gd name="connsiteX13" fmla="*/ 504602 w 935220"/>
                <a:gd name="connsiteY13" fmla="*/ 99889 h 1351873"/>
                <a:gd name="connsiteX14" fmla="*/ 206890 w 935220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25227 w 985506"/>
                <a:gd name="connsiteY12" fmla="*/ 3444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99889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504602 w 985506"/>
                <a:gd name="connsiteY13" fmla="*/ 17130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06890 w 985506"/>
                <a:gd name="connsiteY0" fmla="*/ 264694 h 1351873"/>
                <a:gd name="connsiteX1" fmla="*/ 326506 w 985506"/>
                <a:gd name="connsiteY1" fmla="*/ 461396 h 1351873"/>
                <a:gd name="connsiteX2" fmla="*/ 76641 w 985506"/>
                <a:gd name="connsiteY2" fmla="*/ 530508 h 1351873"/>
                <a:gd name="connsiteX3" fmla="*/ 73983 w 985506"/>
                <a:gd name="connsiteY3" fmla="*/ 219505 h 1351873"/>
                <a:gd name="connsiteX4" fmla="*/ 467388 w 985506"/>
                <a:gd name="connsiteY4" fmla="*/ 6854 h 1351873"/>
                <a:gd name="connsiteX5" fmla="*/ 935220 w 985506"/>
                <a:gd name="connsiteY5" fmla="*/ 283301 h 1351873"/>
                <a:gd name="connsiteX6" fmla="*/ 847502 w 985506"/>
                <a:gd name="connsiteY6" fmla="*/ 748475 h 1351873"/>
                <a:gd name="connsiteX7" fmla="*/ 520551 w 985506"/>
                <a:gd name="connsiteY7" fmla="*/ 1091375 h 1351873"/>
                <a:gd name="connsiteX8" fmla="*/ 475362 w 985506"/>
                <a:gd name="connsiteY8" fmla="*/ 1351873 h 1351873"/>
                <a:gd name="connsiteX9" fmla="*/ 411567 w 985506"/>
                <a:gd name="connsiteY9" fmla="*/ 1349215 h 1351873"/>
                <a:gd name="connsiteX10" fmla="*/ 446123 w 985506"/>
                <a:gd name="connsiteY10" fmla="*/ 1046187 h 1351873"/>
                <a:gd name="connsiteX11" fmla="*/ 669406 w 985506"/>
                <a:gd name="connsiteY11" fmla="*/ 692654 h 1351873"/>
                <a:gd name="connsiteX12" fmla="*/ 732534 w 985506"/>
                <a:gd name="connsiteY12" fmla="*/ 379338 h 1351873"/>
                <a:gd name="connsiteX13" fmla="*/ 478684 w 985506"/>
                <a:gd name="connsiteY13" fmla="*/ 99213 h 1351873"/>
                <a:gd name="connsiteX14" fmla="*/ 206890 w 985506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  <a:gd name="connsiteX0" fmla="*/ 212542 w 991158"/>
                <a:gd name="connsiteY0" fmla="*/ 264694 h 1351873"/>
                <a:gd name="connsiteX1" fmla="*/ 332158 w 991158"/>
                <a:gd name="connsiteY1" fmla="*/ 461396 h 1351873"/>
                <a:gd name="connsiteX2" fmla="*/ 82293 w 991158"/>
                <a:gd name="connsiteY2" fmla="*/ 530508 h 1351873"/>
                <a:gd name="connsiteX3" fmla="*/ 79635 w 991158"/>
                <a:gd name="connsiteY3" fmla="*/ 219505 h 1351873"/>
                <a:gd name="connsiteX4" fmla="*/ 473040 w 991158"/>
                <a:gd name="connsiteY4" fmla="*/ 6854 h 1351873"/>
                <a:gd name="connsiteX5" fmla="*/ 940872 w 991158"/>
                <a:gd name="connsiteY5" fmla="*/ 283301 h 1351873"/>
                <a:gd name="connsiteX6" fmla="*/ 853154 w 991158"/>
                <a:gd name="connsiteY6" fmla="*/ 748475 h 1351873"/>
                <a:gd name="connsiteX7" fmla="*/ 526203 w 991158"/>
                <a:gd name="connsiteY7" fmla="*/ 1091375 h 1351873"/>
                <a:gd name="connsiteX8" fmla="*/ 481014 w 991158"/>
                <a:gd name="connsiteY8" fmla="*/ 1351873 h 1351873"/>
                <a:gd name="connsiteX9" fmla="*/ 417219 w 991158"/>
                <a:gd name="connsiteY9" fmla="*/ 1349215 h 1351873"/>
                <a:gd name="connsiteX10" fmla="*/ 451775 w 991158"/>
                <a:gd name="connsiteY10" fmla="*/ 1046187 h 1351873"/>
                <a:gd name="connsiteX11" fmla="*/ 675058 w 991158"/>
                <a:gd name="connsiteY11" fmla="*/ 692654 h 1351873"/>
                <a:gd name="connsiteX12" fmla="*/ 738186 w 991158"/>
                <a:gd name="connsiteY12" fmla="*/ 379338 h 1351873"/>
                <a:gd name="connsiteX13" fmla="*/ 484336 w 991158"/>
                <a:gd name="connsiteY13" fmla="*/ 99213 h 1351873"/>
                <a:gd name="connsiteX14" fmla="*/ 212542 w 991158"/>
                <a:gd name="connsiteY14" fmla="*/ 264694 h 135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1158" h="1351873">
                  <a:moveTo>
                    <a:pt x="212542" y="264694"/>
                  </a:moveTo>
                  <a:cubicBezTo>
                    <a:pt x="203018" y="320293"/>
                    <a:pt x="339801" y="349345"/>
                    <a:pt x="332158" y="461396"/>
                  </a:cubicBezTo>
                  <a:cubicBezTo>
                    <a:pt x="324515" y="573447"/>
                    <a:pt x="164586" y="635082"/>
                    <a:pt x="82293" y="530508"/>
                  </a:cubicBezTo>
                  <a:cubicBezTo>
                    <a:pt x="0" y="425934"/>
                    <a:pt x="38877" y="315959"/>
                    <a:pt x="79635" y="219505"/>
                  </a:cubicBezTo>
                  <a:cubicBezTo>
                    <a:pt x="120393" y="123051"/>
                    <a:pt x="254632" y="13708"/>
                    <a:pt x="473040" y="6854"/>
                  </a:cubicBezTo>
                  <a:cubicBezTo>
                    <a:pt x="691448" y="0"/>
                    <a:pt x="890586" y="148302"/>
                    <a:pt x="940872" y="283301"/>
                  </a:cubicBezTo>
                  <a:cubicBezTo>
                    <a:pt x="991158" y="418300"/>
                    <a:pt x="983398" y="611037"/>
                    <a:pt x="853154" y="748475"/>
                  </a:cubicBezTo>
                  <a:cubicBezTo>
                    <a:pt x="744170" y="862775"/>
                    <a:pt x="559096" y="1023926"/>
                    <a:pt x="526203" y="1091375"/>
                  </a:cubicBezTo>
                  <a:cubicBezTo>
                    <a:pt x="493310" y="1158824"/>
                    <a:pt x="496077" y="1265040"/>
                    <a:pt x="481014" y="1351873"/>
                  </a:cubicBezTo>
                  <a:lnTo>
                    <a:pt x="417219" y="1349215"/>
                  </a:lnTo>
                  <a:cubicBezTo>
                    <a:pt x="428738" y="1248206"/>
                    <a:pt x="402933" y="1123819"/>
                    <a:pt x="451775" y="1046187"/>
                  </a:cubicBezTo>
                  <a:cubicBezTo>
                    <a:pt x="500617" y="968555"/>
                    <a:pt x="627323" y="803796"/>
                    <a:pt x="675058" y="692654"/>
                  </a:cubicBezTo>
                  <a:cubicBezTo>
                    <a:pt x="722793" y="581512"/>
                    <a:pt x="743399" y="445979"/>
                    <a:pt x="738186" y="379338"/>
                  </a:cubicBezTo>
                  <a:cubicBezTo>
                    <a:pt x="732973" y="312697"/>
                    <a:pt x="683909" y="107408"/>
                    <a:pt x="484336" y="99213"/>
                  </a:cubicBezTo>
                  <a:cubicBezTo>
                    <a:pt x="284763" y="91018"/>
                    <a:pt x="218744" y="172225"/>
                    <a:pt x="212542" y="264694"/>
                  </a:cubicBezTo>
                  <a:close/>
                </a:path>
              </a:pathLst>
            </a:cu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74"/>
            <p:cNvSpPr/>
            <p:nvPr/>
          </p:nvSpPr>
          <p:spPr bwMode="invGray">
            <a:xfrm>
              <a:off x="5316838" y="2928934"/>
              <a:ext cx="273788" cy="281762"/>
            </a:xfrm>
            <a:prstGeom prst="ellipse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89"/>
          <p:cNvGrpSpPr/>
          <p:nvPr/>
        </p:nvGrpSpPr>
        <p:grpSpPr bwMode="invGray">
          <a:xfrm rot="870363" flipH="1">
            <a:off x="442192" y="2586813"/>
            <a:ext cx="713833" cy="557056"/>
            <a:chOff x="7275724" y="1384450"/>
            <a:chExt cx="937119" cy="731302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25" name="Freeform 96"/>
            <p:cNvSpPr/>
            <p:nvPr/>
          </p:nvSpPr>
          <p:spPr bwMode="invGray">
            <a:xfrm rot="19892593">
              <a:off x="7312946" y="1384450"/>
              <a:ext cx="873867" cy="631830"/>
            </a:xfrm>
            <a:custGeom>
              <a:avLst/>
              <a:gdLst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01968 h 1301026"/>
                <a:gd name="connsiteX1" fmla="*/ 331393 w 1874827"/>
                <a:gd name="connsiteY1" fmla="*/ 0 h 1301026"/>
                <a:gd name="connsiteX2" fmla="*/ 0 w 1874827"/>
                <a:gd name="connsiteY2" fmla="*/ 859168 h 1301026"/>
                <a:gd name="connsiteX3" fmla="*/ 791662 w 1874827"/>
                <a:gd name="connsiteY3" fmla="*/ 1080097 h 1301026"/>
                <a:gd name="connsiteX4" fmla="*/ 1478996 w 1874827"/>
                <a:gd name="connsiteY4" fmla="*/ 1301026 h 1301026"/>
                <a:gd name="connsiteX5" fmla="*/ 1874827 w 1874827"/>
                <a:gd name="connsiteY5" fmla="*/ 398899 h 1301026"/>
                <a:gd name="connsiteX6" fmla="*/ 1046344 w 1874827"/>
                <a:gd name="connsiteY6" fmla="*/ 401968 h 130102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874827 w 1874827"/>
                <a:gd name="connsiteY5" fmla="*/ 451909 h 1354036"/>
                <a:gd name="connsiteX6" fmla="*/ 1046344 w 1874827"/>
                <a:gd name="connsiteY6" fmla="*/ 454978 h 1354036"/>
                <a:gd name="connsiteX0" fmla="*/ 1046344 w 1874827"/>
                <a:gd name="connsiteY0" fmla="*/ 454978 h 1354036"/>
                <a:gd name="connsiteX1" fmla="*/ 331393 w 1874827"/>
                <a:gd name="connsiteY1" fmla="*/ 53010 h 1354036"/>
                <a:gd name="connsiteX2" fmla="*/ 0 w 1874827"/>
                <a:gd name="connsiteY2" fmla="*/ 912178 h 1354036"/>
                <a:gd name="connsiteX3" fmla="*/ 791662 w 1874827"/>
                <a:gd name="connsiteY3" fmla="*/ 1133107 h 1354036"/>
                <a:gd name="connsiteX4" fmla="*/ 1478996 w 1874827"/>
                <a:gd name="connsiteY4" fmla="*/ 1354036 h 1354036"/>
                <a:gd name="connsiteX5" fmla="*/ 1396231 w 1874827"/>
                <a:gd name="connsiteY5" fmla="*/ 1248398 h 1354036"/>
                <a:gd name="connsiteX6" fmla="*/ 1874827 w 1874827"/>
                <a:gd name="connsiteY6" fmla="*/ 451909 h 1354036"/>
                <a:gd name="connsiteX7" fmla="*/ 1046344 w 1874827"/>
                <a:gd name="connsiteY7" fmla="*/ 454978 h 135403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  <a:gd name="connsiteX0" fmla="*/ 1046344 w 1874827"/>
                <a:gd name="connsiteY0" fmla="*/ 454978 h 1417746"/>
                <a:gd name="connsiteX1" fmla="*/ 331393 w 1874827"/>
                <a:gd name="connsiteY1" fmla="*/ 53010 h 1417746"/>
                <a:gd name="connsiteX2" fmla="*/ 0 w 1874827"/>
                <a:gd name="connsiteY2" fmla="*/ 912178 h 1417746"/>
                <a:gd name="connsiteX3" fmla="*/ 791662 w 1874827"/>
                <a:gd name="connsiteY3" fmla="*/ 1133107 h 1417746"/>
                <a:gd name="connsiteX4" fmla="*/ 1425492 w 1874827"/>
                <a:gd name="connsiteY4" fmla="*/ 1417746 h 1417746"/>
                <a:gd name="connsiteX5" fmla="*/ 1396231 w 1874827"/>
                <a:gd name="connsiteY5" fmla="*/ 1248398 h 1417746"/>
                <a:gd name="connsiteX6" fmla="*/ 1874827 w 1874827"/>
                <a:gd name="connsiteY6" fmla="*/ 451909 h 1417746"/>
                <a:gd name="connsiteX7" fmla="*/ 1046344 w 1874827"/>
                <a:gd name="connsiteY7" fmla="*/ 454978 h 141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4827" h="1417746">
                  <a:moveTo>
                    <a:pt x="1046344" y="454978"/>
                  </a:moveTo>
                  <a:cubicBezTo>
                    <a:pt x="953325" y="252796"/>
                    <a:pt x="726804" y="0"/>
                    <a:pt x="331393" y="53010"/>
                  </a:cubicBezTo>
                  <a:lnTo>
                    <a:pt x="0" y="912178"/>
                  </a:lnTo>
                  <a:cubicBezTo>
                    <a:pt x="397938" y="743190"/>
                    <a:pt x="635512" y="1040820"/>
                    <a:pt x="791662" y="1133107"/>
                  </a:cubicBezTo>
                  <a:cubicBezTo>
                    <a:pt x="1071427" y="1099716"/>
                    <a:pt x="1393387" y="1154357"/>
                    <a:pt x="1425492" y="1417746"/>
                  </a:cubicBezTo>
                  <a:lnTo>
                    <a:pt x="1396231" y="1248398"/>
                  </a:lnTo>
                  <a:lnTo>
                    <a:pt x="1874827" y="451909"/>
                  </a:lnTo>
                  <a:cubicBezTo>
                    <a:pt x="1709918" y="373807"/>
                    <a:pt x="1526196" y="202996"/>
                    <a:pt x="1046344" y="45497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97"/>
            <p:cNvSpPr/>
            <p:nvPr/>
          </p:nvSpPr>
          <p:spPr bwMode="invGray">
            <a:xfrm rot="19892593">
              <a:off x="7275724" y="1419641"/>
              <a:ext cx="937119" cy="696111"/>
            </a:xfrm>
            <a:custGeom>
              <a:avLst/>
              <a:gdLst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9553 w 2046767"/>
                <a:gd name="connsiteY8" fmla="*/ 398721 h 1440712"/>
                <a:gd name="connsiteX0" fmla="*/ 427960 w 2046767"/>
                <a:gd name="connsiteY0" fmla="*/ 0 h 1440712"/>
                <a:gd name="connsiteX1" fmla="*/ 364165 w 2046767"/>
                <a:gd name="connsiteY1" fmla="*/ 29240 h 1440712"/>
                <a:gd name="connsiteX2" fmla="*/ 0 w 2046767"/>
                <a:gd name="connsiteY2" fmla="*/ 986170 h 1440712"/>
                <a:gd name="connsiteX3" fmla="*/ 18607 w 2046767"/>
                <a:gd name="connsiteY3" fmla="*/ 1073888 h 1440712"/>
                <a:gd name="connsiteX4" fmla="*/ 781493 w 2046767"/>
                <a:gd name="connsiteY4" fmla="*/ 1150974 h 1440712"/>
                <a:gd name="connsiteX5" fmla="*/ 1004776 w 2046767"/>
                <a:gd name="connsiteY5" fmla="*/ 1201479 h 1440712"/>
                <a:gd name="connsiteX6" fmla="*/ 1610832 w 2046767"/>
                <a:gd name="connsiteY6" fmla="*/ 1440712 h 1440712"/>
                <a:gd name="connsiteX7" fmla="*/ 2046767 w 2046767"/>
                <a:gd name="connsiteY7" fmla="*/ 725672 h 1440712"/>
                <a:gd name="connsiteX8" fmla="*/ 2004475 w 2046767"/>
                <a:gd name="connsiteY8" fmla="*/ 355846 h 1440712"/>
                <a:gd name="connsiteX0" fmla="*/ 427960 w 2058109"/>
                <a:gd name="connsiteY0" fmla="*/ 0 h 1440712"/>
                <a:gd name="connsiteX1" fmla="*/ 364165 w 2058109"/>
                <a:gd name="connsiteY1" fmla="*/ 29240 h 1440712"/>
                <a:gd name="connsiteX2" fmla="*/ 0 w 2058109"/>
                <a:gd name="connsiteY2" fmla="*/ 986170 h 1440712"/>
                <a:gd name="connsiteX3" fmla="*/ 18607 w 2058109"/>
                <a:gd name="connsiteY3" fmla="*/ 1073888 h 1440712"/>
                <a:gd name="connsiteX4" fmla="*/ 781493 w 2058109"/>
                <a:gd name="connsiteY4" fmla="*/ 1150974 h 1440712"/>
                <a:gd name="connsiteX5" fmla="*/ 1004776 w 2058109"/>
                <a:gd name="connsiteY5" fmla="*/ 1201479 h 1440712"/>
                <a:gd name="connsiteX6" fmla="*/ 1610832 w 2058109"/>
                <a:gd name="connsiteY6" fmla="*/ 1440712 h 1440712"/>
                <a:gd name="connsiteX7" fmla="*/ 2046767 w 2058109"/>
                <a:gd name="connsiteY7" fmla="*/ 725672 h 1440712"/>
                <a:gd name="connsiteX8" fmla="*/ 2058109 w 2058109"/>
                <a:gd name="connsiteY8" fmla="*/ 460918 h 144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58109" h="1440712">
                  <a:moveTo>
                    <a:pt x="427960" y="0"/>
                  </a:moveTo>
                  <a:lnTo>
                    <a:pt x="364165" y="29240"/>
                  </a:lnTo>
                  <a:lnTo>
                    <a:pt x="0" y="986170"/>
                  </a:lnTo>
                  <a:lnTo>
                    <a:pt x="18607" y="1073888"/>
                  </a:lnTo>
                  <a:lnTo>
                    <a:pt x="781493" y="1150974"/>
                  </a:lnTo>
                  <a:cubicBezTo>
                    <a:pt x="809426" y="1348211"/>
                    <a:pt x="985194" y="1279985"/>
                    <a:pt x="1004776" y="1201479"/>
                  </a:cubicBezTo>
                  <a:lnTo>
                    <a:pt x="1610832" y="1440712"/>
                  </a:lnTo>
                  <a:lnTo>
                    <a:pt x="2046767" y="725672"/>
                  </a:lnTo>
                  <a:lnTo>
                    <a:pt x="2058109" y="460918"/>
                  </a:ln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Freeform 102"/>
          <p:cNvSpPr>
            <a:spLocks/>
          </p:cNvSpPr>
          <p:nvPr/>
        </p:nvSpPr>
        <p:spPr bwMode="invGray">
          <a:xfrm>
            <a:off x="4286248" y="1285860"/>
            <a:ext cx="914737" cy="757555"/>
          </a:xfrm>
          <a:custGeom>
            <a:avLst/>
            <a:gdLst/>
            <a:ahLst/>
            <a:cxnLst>
              <a:cxn ang="0">
                <a:pos x="2529" y="1601"/>
              </a:cxn>
              <a:cxn ang="0">
                <a:pos x="3456" y="1800"/>
              </a:cxn>
              <a:cxn ang="0">
                <a:pos x="1218" y="2904"/>
              </a:cxn>
              <a:cxn ang="0">
                <a:pos x="2582" y="3078"/>
              </a:cxn>
              <a:cxn ang="0">
                <a:pos x="0" y="5263"/>
              </a:cxn>
              <a:cxn ang="0">
                <a:pos x="4356" y="2880"/>
              </a:cxn>
              <a:cxn ang="0">
                <a:pos x="3866" y="2755"/>
              </a:cxn>
              <a:cxn ang="0">
                <a:pos x="5508" y="1899"/>
              </a:cxn>
              <a:cxn ang="0">
                <a:pos x="4303" y="1564"/>
              </a:cxn>
              <a:cxn ang="0">
                <a:pos x="6355" y="0"/>
              </a:cxn>
              <a:cxn ang="0">
                <a:pos x="2529" y="1601"/>
              </a:cxn>
            </a:cxnLst>
            <a:rect l="0" t="0" r="r" b="b"/>
            <a:pathLst>
              <a:path w="6355" h="5263">
                <a:moveTo>
                  <a:pt x="2529" y="1601"/>
                </a:moveTo>
                <a:lnTo>
                  <a:pt x="3456" y="1800"/>
                </a:lnTo>
                <a:lnTo>
                  <a:pt x="1218" y="2904"/>
                </a:lnTo>
                <a:lnTo>
                  <a:pt x="2582" y="3078"/>
                </a:lnTo>
                <a:lnTo>
                  <a:pt x="0" y="5263"/>
                </a:lnTo>
                <a:lnTo>
                  <a:pt x="4356" y="2880"/>
                </a:lnTo>
                <a:lnTo>
                  <a:pt x="3866" y="2755"/>
                </a:lnTo>
                <a:lnTo>
                  <a:pt x="5508" y="1899"/>
                </a:lnTo>
                <a:lnTo>
                  <a:pt x="4303" y="1564"/>
                </a:lnTo>
                <a:lnTo>
                  <a:pt x="6355" y="0"/>
                </a:lnTo>
                <a:lnTo>
                  <a:pt x="2529" y="1601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0196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9" name="Group 28"/>
          <p:cNvGrpSpPr/>
          <p:nvPr/>
        </p:nvGrpSpPr>
        <p:grpSpPr bwMode="gray">
          <a:xfrm rot="16200000">
            <a:off x="5431536" y="347472"/>
            <a:ext cx="484632" cy="512064"/>
            <a:chOff x="457200" y="859536"/>
            <a:chExt cx="550696" cy="610876"/>
          </a:xfrm>
        </p:grpSpPr>
        <p:grpSp>
          <p:nvGrpSpPr>
            <p:cNvPr id="30" name="Group 10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35" name="Oval 34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ounded Rectangle 36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11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32" name="Oval 31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" name="Group 37"/>
          <p:cNvGrpSpPr/>
          <p:nvPr/>
        </p:nvGrpSpPr>
        <p:grpSpPr bwMode="gray">
          <a:xfrm rot="16200000">
            <a:off x="5431536" y="6052947"/>
            <a:ext cx="484632" cy="512064"/>
            <a:chOff x="457200" y="859536"/>
            <a:chExt cx="550696" cy="610876"/>
          </a:xfrm>
        </p:grpSpPr>
        <p:grpSp>
          <p:nvGrpSpPr>
            <p:cNvPr id="39" name="Group 10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44" name="Oval 43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ounded Rectangle 45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11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41" name="Oval 40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ounded Rectangle 42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A5B4F-32E0-4DE0-9C5F-40CC0EEFE054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gray">
          <a:xfrm>
            <a:off x="1554480" y="228600"/>
            <a:ext cx="6409944" cy="8229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1572768" y="1097280"/>
            <a:ext cx="6391656" cy="5230368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2139696" y="384048"/>
            <a:ext cx="5248656" cy="566738"/>
          </a:xfrm>
        </p:spPr>
        <p:txBody>
          <a:bodyPr anchor="b">
            <a:normAutofit/>
          </a:bodyPr>
          <a:lstStyle>
            <a:lvl1pPr algn="ctr">
              <a:defRPr sz="2800" b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2020824" y="1380744"/>
            <a:ext cx="5486400" cy="3721608"/>
          </a:xfrm>
          <a:ln>
            <a:solidFill>
              <a:srgbClr val="FFFFFF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2020824" y="5184648"/>
            <a:ext cx="5486400" cy="1069848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00000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85752CB-19C3-4A3A-994A-21871B0592DB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5DA5B4F-32E0-4DE0-9C5F-40CC0EEFE054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 bwMode="gray">
          <a:xfrm>
            <a:off x="1719072" y="896112"/>
            <a:ext cx="356616" cy="374904"/>
            <a:chOff x="457200" y="859536"/>
            <a:chExt cx="550696" cy="610876"/>
          </a:xfrm>
        </p:grpSpPr>
        <p:grpSp>
          <p:nvGrpSpPr>
            <p:cNvPr id="11" name="Group 10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16" name="Oval 15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13" name="Oval 12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" name="Group 18"/>
          <p:cNvGrpSpPr/>
          <p:nvPr/>
        </p:nvGrpSpPr>
        <p:grpSpPr bwMode="gray">
          <a:xfrm>
            <a:off x="7452360" y="896112"/>
            <a:ext cx="356616" cy="374904"/>
            <a:chOff x="457200" y="859536"/>
            <a:chExt cx="550696" cy="610876"/>
          </a:xfrm>
        </p:grpSpPr>
        <p:grpSp>
          <p:nvGrpSpPr>
            <p:cNvPr id="20" name="Group 19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25" name="Oval 24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le 26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22" name="Oval 21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9144000" cy="1143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 bwMode="gray">
          <a:xfrm>
            <a:off x="438150" y="859536"/>
            <a:ext cx="550696" cy="610876"/>
            <a:chOff x="457200" y="859536"/>
            <a:chExt cx="550696" cy="610876"/>
          </a:xfrm>
        </p:grpSpPr>
        <p:grpSp>
          <p:nvGrpSpPr>
            <p:cNvPr id="9" name="Group 10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14" name="Oval 13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1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11" name="Oval 10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/>
          <p:cNvGrpSpPr/>
          <p:nvPr/>
        </p:nvGrpSpPr>
        <p:grpSpPr bwMode="gray">
          <a:xfrm>
            <a:off x="8156448" y="859536"/>
            <a:ext cx="550696" cy="610876"/>
            <a:chOff x="457200" y="859536"/>
            <a:chExt cx="550696" cy="610876"/>
          </a:xfrm>
        </p:grpSpPr>
        <p:grpSp>
          <p:nvGrpSpPr>
            <p:cNvPr id="18" name="Group 17"/>
            <p:cNvGrpSpPr/>
            <p:nvPr userDrawn="1"/>
          </p:nvGrpSpPr>
          <p:grpSpPr bwMode="gray">
            <a:xfrm>
              <a:off x="457200" y="859536"/>
              <a:ext cx="203224" cy="610876"/>
              <a:chOff x="438912" y="859536"/>
              <a:chExt cx="203224" cy="610876"/>
            </a:xfrm>
          </p:grpSpPr>
          <p:sp>
            <p:nvSpPr>
              <p:cNvPr id="23" name="Oval 22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 userDrawn="1"/>
          </p:nvGrpSpPr>
          <p:grpSpPr bwMode="gray">
            <a:xfrm>
              <a:off x="804672" y="859536"/>
              <a:ext cx="203224" cy="610876"/>
              <a:chOff x="438912" y="859536"/>
              <a:chExt cx="203224" cy="610876"/>
            </a:xfrm>
          </p:grpSpPr>
          <p:sp>
            <p:nvSpPr>
              <p:cNvPr id="20" name="Oval 19"/>
              <p:cNvSpPr/>
              <p:nvPr userDrawn="1"/>
            </p:nvSpPr>
            <p:spPr bwMode="gray">
              <a:xfrm>
                <a:off x="438912" y="859536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 userDrawn="1"/>
            </p:nvSpPr>
            <p:spPr bwMode="gray">
              <a:xfrm>
                <a:off x="440968" y="1269244"/>
                <a:ext cx="201168" cy="201168"/>
              </a:xfrm>
              <a:prstGeom prst="ellipse">
                <a:avLst/>
              </a:prstGeom>
              <a:solidFill>
                <a:srgbClr val="000000">
                  <a:alpha val="50000"/>
                </a:srgbClr>
              </a:solidFill>
              <a:ln w="28575">
                <a:solidFill>
                  <a:srgbClr val="FFFFF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/>
              <p:cNvSpPr/>
              <p:nvPr userDrawn="1"/>
            </p:nvSpPr>
            <p:spPr bwMode="gray">
              <a:xfrm>
                <a:off x="493776" y="950976"/>
                <a:ext cx="91440" cy="429768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C7C7C7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6556248" y="6419088"/>
            <a:ext cx="21336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752CB-19C3-4A3A-994A-21871B0592DB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457200" y="6419088"/>
            <a:ext cx="28956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3502152" y="6419088"/>
            <a:ext cx="21336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A5B4F-32E0-4DE0-9C5F-40CC0EEFE054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/>
        </a:buClr>
        <a:buSzPct val="80000"/>
        <a:buFont typeface="Wingdings" pitchFamily="2" charset="2"/>
        <a:buChar char="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75000"/>
        <a:buFont typeface="Wingdings" pitchFamily="2" charset="2"/>
        <a:buChar char="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70000"/>
        <a:buFont typeface="Wingdings" pitchFamily="2" charset="2"/>
        <a:buChar char="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65000"/>
        <a:buFont typeface="Wingdings" pitchFamily="2" charset="2"/>
        <a:buChar char="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60000"/>
        <a:buFont typeface="Wingdings" pitchFamily="2" charset="2"/>
        <a:buChar char="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psinformation.org/dale/nmea.htm#AAM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psinformation.org/dale/nmea.htm#AAM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v=IIwPM4Q_ap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GP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ewiki.net/wiki/%ED%8A%B8%EB%9E%9C%EC%8A%A4%ED%8F%B0%EB%8D%94" TargetMode="External"/><Relationship Id="rId2" Type="http://schemas.openxmlformats.org/officeDocument/2006/relationships/hyperlink" Target="https://librewiki.net/wiki/%ED%95%AD%EB%A1%9C%ED%91%9C%EC%A7%8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l.se/aivdm" TargetMode="External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hbFbxyOI1k?feature=oembed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haracter_encoding" TargetMode="External"/><Relationship Id="rId3" Type="http://schemas.openxmlformats.org/officeDocument/2006/relationships/hyperlink" Target="https://en.wikipedia.org/wiki/Well-known_text_representation_of_coordinate_reference_systems" TargetMode="External"/><Relationship Id="rId7" Type="http://schemas.openxmlformats.org/officeDocument/2006/relationships/hyperlink" Target="https://en.wikipedia.org/wiki/Geospatial_metadata" TargetMode="External"/><Relationship Id="rId12" Type="http://schemas.openxmlformats.org/officeDocument/2006/relationships/hyperlink" Target="https://en.wikipedia.org/wiki/Quadtree" TargetMode="External"/><Relationship Id="rId2" Type="http://schemas.openxmlformats.org/officeDocument/2006/relationships/hyperlink" Target="https://en.wikipedia.org/wiki/DBas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XML_schema" TargetMode="External"/><Relationship Id="rId11" Type="http://schemas.openxmlformats.org/officeDocument/2006/relationships/hyperlink" Target="https://en.wikipedia.org/wiki/GDAL" TargetMode="External"/><Relationship Id="rId5" Type="http://schemas.openxmlformats.org/officeDocument/2006/relationships/hyperlink" Target="https://en.wikipedia.org/wiki/ISO_19115" TargetMode="External"/><Relationship Id="rId10" Type="http://schemas.openxmlformats.org/officeDocument/2006/relationships/hyperlink" Target="https://en.wikipedia.org/wiki/MapServer" TargetMode="External"/><Relationship Id="rId4" Type="http://schemas.openxmlformats.org/officeDocument/2006/relationships/hyperlink" Target="https://en.wikipedia.org/wiki/Spatial_index" TargetMode="External"/><Relationship Id="rId9" Type="http://schemas.openxmlformats.org/officeDocument/2006/relationships/hyperlink" Target="https://en.wikipedia.org/wiki/Code_page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d2YYwQDthM?start=55&amp;feature=oembe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BB%B4%ED%93%A8%ED%84%B0_%EB%B9%84%EC%A0%84" TargetMode="External"/><Relationship Id="rId2" Type="http://schemas.openxmlformats.org/officeDocument/2006/relationships/hyperlink" Target="https://ko.wikipedia.org/wiki/%EB%94%94%EC%A7%80%ED%84%B8_%ED%99%94%EC%83%81_%EC%B2%98%EB%A6%AC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68425-FFDA-4CB4-8F87-1D02A8A8E2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측량정보공학특론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1F3FAE-46FA-4D7F-A487-8C1E7DF077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491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7139D-DC65-4EF3-8FBB-2FBDF178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Nmea</a:t>
            </a:r>
            <a:r>
              <a:rPr lang="en-US" altLang="ko-KR" dirty="0"/>
              <a:t> sentence </a:t>
            </a:r>
            <a:r>
              <a:rPr lang="en-US" altLang="ko-KR" dirty="0" err="1"/>
              <a:t>Recordtable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FE3A4E22-D29C-403F-9AF4-D0474A457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78" y="1283516"/>
            <a:ext cx="6250767" cy="5385732"/>
          </a:xfrm>
        </p:spPr>
      </p:pic>
    </p:spTree>
    <p:extLst>
      <p:ext uri="{BB962C8B-B14F-4D97-AF65-F5344CB8AC3E}">
        <p14:creationId xmlns:p14="http://schemas.microsoft.com/office/powerpoint/2010/main" val="1701758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7139D-DC65-4EF3-8FBB-2FBDF178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373588-9FD7-4CC3-A2DC-5F53FA417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사실 알고리즘은 단순하다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err="1"/>
              <a:t>nmea</a:t>
            </a:r>
            <a:r>
              <a:rPr lang="en-US" altLang="ko-KR" dirty="0"/>
              <a:t> </a:t>
            </a:r>
            <a:r>
              <a:rPr lang="ko-KR" altLang="en-US" dirty="0"/>
              <a:t>세번째 짜리는 </a:t>
            </a:r>
            <a:r>
              <a:rPr lang="en-US" altLang="ko-KR" dirty="0"/>
              <a:t>SUBSTRING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나머지 문자열은 </a:t>
            </a:r>
            <a:r>
              <a:rPr lang="en-US" altLang="ko-KR" dirty="0"/>
              <a:t>SPLIT </a:t>
            </a:r>
            <a:r>
              <a:rPr lang="ko-KR" altLang="en-US" dirty="0"/>
              <a:t>만 시킴 땡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문법은 다음 페이지 참조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hlinkClick r:id="rId2"/>
              </a:rPr>
              <a:t>https://www.gpsinformation.org/dale/nmea.htm#AAM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8752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7139D-DC65-4EF3-8FBB-2FBDF178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245871E5-AC5C-4705-A4B4-28AF29AAE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889"/>
            <a:ext cx="9144000" cy="456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0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7139D-DC65-4EF3-8FBB-2FBDF178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숙제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6CC0DF1-9E77-45E6-8B1E-F347C9D3EF50}"/>
              </a:ext>
            </a:extLst>
          </p:cNvPr>
          <p:cNvSpPr/>
          <p:nvPr/>
        </p:nvSpPr>
        <p:spPr>
          <a:xfrm>
            <a:off x="889233" y="1367407"/>
            <a:ext cx="67028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https://www.gpsinformation.org/dale/nmea.htm#AAM</a:t>
            </a:r>
            <a:r>
              <a:rPr lang="en-US" altLang="ko-KR" dirty="0"/>
              <a:t> </a:t>
            </a:r>
            <a:r>
              <a:rPr lang="ko-KR" altLang="en-US" dirty="0"/>
              <a:t>를 참조해서 </a:t>
            </a:r>
            <a:r>
              <a:rPr lang="en-US" altLang="ko-KR" dirty="0"/>
              <a:t>APB,ALM,BOD</a:t>
            </a:r>
            <a:r>
              <a:rPr lang="ko-KR" altLang="en-US" dirty="0"/>
              <a:t>를 해석할 수 있는 코드를 자신이 제일 잘하는 </a:t>
            </a:r>
            <a:endParaRPr lang="en-US" altLang="ko-KR" dirty="0"/>
          </a:p>
          <a:p>
            <a:r>
              <a:rPr lang="ko-KR" altLang="en-US" dirty="0"/>
              <a:t>컴퓨터언어로 작성하세요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162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B94A1-CA82-4D0D-BC20-07A4B517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RTK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AB9682-9F73-4429-A298-213B17B3B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GPS</a:t>
            </a:r>
            <a:r>
              <a:rPr lang="ko-KR" altLang="en-US" dirty="0"/>
              <a:t>는 전리층</a:t>
            </a:r>
            <a:r>
              <a:rPr lang="en-US" altLang="ko-KR" dirty="0"/>
              <a:t>/</a:t>
            </a:r>
            <a:r>
              <a:rPr lang="ko-KR" altLang="en-US" dirty="0"/>
              <a:t>대기권</a:t>
            </a:r>
            <a:r>
              <a:rPr lang="en-US" altLang="ko-KR" dirty="0"/>
              <a:t>/</a:t>
            </a:r>
            <a:r>
              <a:rPr lang="ko-KR" altLang="en-US" dirty="0"/>
              <a:t>위성오차 등의 여러 이유로 오차가 발생을 하고 있으며 </a:t>
            </a:r>
            <a:r>
              <a:rPr lang="en-US" altLang="ko-KR" dirty="0"/>
              <a:t>RTK GPS</a:t>
            </a:r>
            <a:r>
              <a:rPr lang="ko-KR" altLang="en-US" dirty="0"/>
              <a:t>는 이러한 오차를 </a:t>
            </a:r>
            <a:r>
              <a:rPr lang="en-US" altLang="ko-KR" dirty="0"/>
              <a:t>1-2cm</a:t>
            </a:r>
            <a:r>
              <a:rPr lang="ko-KR" altLang="en-US" dirty="0"/>
              <a:t>까지 줄일 수 있는 기술을 뜻함</a:t>
            </a:r>
            <a:endParaRPr lang="en-US" altLang="ko-KR" dirty="0"/>
          </a:p>
          <a:p>
            <a:r>
              <a:rPr lang="en-US" altLang="ko-KR" dirty="0"/>
              <a:t> GPS</a:t>
            </a:r>
            <a:r>
              <a:rPr lang="ko-KR" altLang="en-US" dirty="0"/>
              <a:t>가 </a:t>
            </a:r>
            <a:r>
              <a:rPr lang="ko-KR" altLang="en-US" dirty="0" err="1"/>
              <a:t>설치되어있는</a:t>
            </a:r>
            <a:r>
              <a:rPr lang="ko-KR" altLang="en-US" dirty="0"/>
              <a:t> 기준점의 정확한 위치를 알고 있다면 </a:t>
            </a:r>
            <a:r>
              <a:rPr lang="en-US" altLang="ko-KR" dirty="0"/>
              <a:t>GPS </a:t>
            </a:r>
            <a:r>
              <a:rPr lang="ko-KR" altLang="en-US" dirty="0"/>
              <a:t>위상 오차를 알 수 있다는 의미</a:t>
            </a:r>
            <a:r>
              <a:rPr lang="en-US" altLang="ko-KR" dirty="0"/>
              <a:t>. </a:t>
            </a:r>
            <a:r>
              <a:rPr lang="ko-KR" altLang="en-US" dirty="0"/>
              <a:t>그래서 그 위상 오차를 주변에 이동국</a:t>
            </a:r>
            <a:r>
              <a:rPr lang="en-US" altLang="ko-KR" dirty="0"/>
              <a:t>(Rover)</a:t>
            </a:r>
            <a:r>
              <a:rPr lang="ko-KR" altLang="en-US" dirty="0"/>
              <a:t>라는 곳에 전달해서 오차 보정할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951766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B94A1-CA82-4D0D-BC20-07A4B517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RTK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AB9682-9F73-4429-A298-213B17B3B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GPS</a:t>
            </a:r>
            <a:r>
              <a:rPr lang="ko-KR" altLang="en-US" dirty="0"/>
              <a:t>는 전리층</a:t>
            </a:r>
            <a:r>
              <a:rPr lang="en-US" altLang="ko-KR" dirty="0"/>
              <a:t>/</a:t>
            </a:r>
            <a:r>
              <a:rPr lang="ko-KR" altLang="en-US" dirty="0"/>
              <a:t>대기권</a:t>
            </a:r>
            <a:r>
              <a:rPr lang="en-US" altLang="ko-KR" dirty="0"/>
              <a:t>/</a:t>
            </a:r>
            <a:r>
              <a:rPr lang="ko-KR" altLang="en-US" dirty="0"/>
              <a:t>위성오차 등의 여러 이유로 오차가 발생을 하고 있으며 </a:t>
            </a:r>
            <a:r>
              <a:rPr lang="en-US" altLang="ko-KR" dirty="0"/>
              <a:t>RTK GPS</a:t>
            </a:r>
            <a:r>
              <a:rPr lang="ko-KR" altLang="en-US" dirty="0"/>
              <a:t>는 이러한 오차를 </a:t>
            </a:r>
            <a:r>
              <a:rPr lang="en-US" altLang="ko-KR" dirty="0"/>
              <a:t>1-2cm</a:t>
            </a:r>
            <a:r>
              <a:rPr lang="ko-KR" altLang="en-US" dirty="0"/>
              <a:t>까지 줄일 수 있는 기술을 뜻함</a:t>
            </a:r>
            <a:endParaRPr lang="en-US" altLang="ko-KR" dirty="0"/>
          </a:p>
          <a:p>
            <a:r>
              <a:rPr lang="en-US" altLang="ko-KR" dirty="0"/>
              <a:t> GPS</a:t>
            </a:r>
            <a:r>
              <a:rPr lang="ko-KR" altLang="en-US" dirty="0"/>
              <a:t>가 </a:t>
            </a:r>
            <a:r>
              <a:rPr lang="ko-KR" altLang="en-US" dirty="0" err="1"/>
              <a:t>설치되어있는</a:t>
            </a:r>
            <a:r>
              <a:rPr lang="ko-KR" altLang="en-US" dirty="0"/>
              <a:t> 기준점의 정확한 위치를 알고 있다면 </a:t>
            </a:r>
            <a:r>
              <a:rPr lang="en-US" altLang="ko-KR" dirty="0"/>
              <a:t>GPS </a:t>
            </a:r>
            <a:r>
              <a:rPr lang="ko-KR" altLang="en-US" dirty="0"/>
              <a:t>위상 오차를 알 수 있다는 의미</a:t>
            </a:r>
            <a:r>
              <a:rPr lang="en-US" altLang="ko-KR" dirty="0"/>
              <a:t>. </a:t>
            </a:r>
            <a:r>
              <a:rPr lang="ko-KR" altLang="en-US" dirty="0"/>
              <a:t>그래서 그 위상 오차를 주변에 이동국</a:t>
            </a:r>
            <a:r>
              <a:rPr lang="en-US" altLang="ko-KR" dirty="0"/>
              <a:t>(Rover)</a:t>
            </a:r>
            <a:r>
              <a:rPr lang="ko-KR" altLang="en-US" dirty="0"/>
              <a:t>라는 곳에 전달해서 오차 보정할 수 있음</a:t>
            </a:r>
          </a:p>
        </p:txBody>
      </p:sp>
    </p:spTree>
    <p:extLst>
      <p:ext uri="{BB962C8B-B14F-4D97-AF65-F5344CB8AC3E}">
        <p14:creationId xmlns:p14="http://schemas.microsoft.com/office/powerpoint/2010/main" val="675832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B94A1-CA82-4D0D-BC20-07A4B517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RTK</a:t>
            </a:r>
            <a:endParaRPr lang="ko-KR" altLang="en-US" dirty="0"/>
          </a:p>
        </p:txBody>
      </p:sp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D1FB9F97-F487-4AE8-A20A-74AB0E060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128" y="1143000"/>
            <a:ext cx="5153744" cy="321037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94E8A33-2B1D-4D9D-9860-E0DF5A9838D4}"/>
              </a:ext>
            </a:extLst>
          </p:cNvPr>
          <p:cNvSpPr/>
          <p:nvPr/>
        </p:nvSpPr>
        <p:spPr>
          <a:xfrm>
            <a:off x="1296099" y="4476543"/>
            <a:ext cx="79905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1.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위도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고도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경도를 미리 알고 있는 위치에 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GPS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를 설치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. (GPS Base)</a:t>
            </a:r>
            <a:br>
              <a:rPr lang="en-US" altLang="ko-KR" dirty="0">
                <a:solidFill>
                  <a:srgbClr val="000000"/>
                </a:solidFill>
                <a:latin typeface="Helvetica Neue"/>
              </a:rPr>
            </a:b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2. GPS Base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에서는 현재의 정확한 위치를 미리 알고 있으므로 수신된 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GPS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의 오차가 얼마인지 알 수 있음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. (ex. 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전리층과 대류권 등 날씨에 의해서 위도 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xx, 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고도 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xx, 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경도 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xx 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오차가 발생했다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.)</a:t>
            </a:r>
            <a:br>
              <a:rPr lang="en-US" altLang="ko-KR" dirty="0">
                <a:solidFill>
                  <a:srgbClr val="000000"/>
                </a:solidFill>
                <a:latin typeface="Helvetica Neue"/>
              </a:rPr>
            </a:b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3. GPS Base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에는 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RF 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송신 장치가 있어서 주변에 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RF 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수신이 가능한 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GPS 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장치에게 오차를 전송</a:t>
            </a:r>
            <a:br>
              <a:rPr lang="en-US" altLang="ko-KR" dirty="0">
                <a:solidFill>
                  <a:srgbClr val="000000"/>
                </a:solidFill>
                <a:latin typeface="Helvetica Neue"/>
              </a:rPr>
            </a:b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4. 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주변 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GPS(GPS Rover)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에서는 오차율을 수신 받고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현재 수신 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GPS </a:t>
            </a:r>
            <a:r>
              <a:rPr lang="ko-KR" altLang="en-US" dirty="0">
                <a:solidFill>
                  <a:srgbClr val="000000"/>
                </a:solidFill>
                <a:latin typeface="Helvetica Neue"/>
              </a:rPr>
              <a:t>데이터에 오차 보정</a:t>
            </a:r>
            <a:r>
              <a:rPr lang="en-US" altLang="ko-KR" dirty="0">
                <a:solidFill>
                  <a:srgbClr val="000000"/>
                </a:solidFill>
                <a:latin typeface="Helvetica Neu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666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8913F-61C7-469C-A100-1E16FE4AF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RTK </a:t>
            </a:r>
            <a:r>
              <a:rPr lang="ko-KR" altLang="en-US" dirty="0"/>
              <a:t>장비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B4814-42DA-4B92-8E58-9A6E85058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https://www.youtube.com/watch?v=IIwPM4Q_apc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729F2D-B546-49D3-83BD-37FBFF3EE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89" y="3098028"/>
            <a:ext cx="5128644" cy="32289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AE69A7-1992-4553-8DC3-36E07F9B0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011" y="2988680"/>
            <a:ext cx="2884400" cy="359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82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BE083-A580-4E5A-987C-248A68DA7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측량정보의 도면화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86519A-5DE7-490D-B369-AA1E860EF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/>
              <a:t>측량정보를 교환하고자 할 때 도면화를 함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도면화는 곧 자료의 디지털화를  뜻함</a:t>
            </a:r>
            <a:endParaRPr lang="en-US" altLang="ko-KR" dirty="0"/>
          </a:p>
          <a:p>
            <a:r>
              <a:rPr lang="en-US" altLang="ko-KR" dirty="0"/>
              <a:t> SHP,JSON,XML</a:t>
            </a:r>
            <a:r>
              <a:rPr lang="ko-KR" altLang="en-US" dirty="0"/>
              <a:t> 등이 </a:t>
            </a:r>
            <a:r>
              <a:rPr lang="ko-KR" altLang="en-US" dirty="0" err="1"/>
              <a:t>도면화된</a:t>
            </a:r>
            <a:r>
              <a:rPr lang="ko-KR" altLang="en-US" dirty="0"/>
              <a:t> 정보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이중 </a:t>
            </a:r>
            <a:r>
              <a:rPr lang="en-US" altLang="ko-KR" dirty="0"/>
              <a:t>GPX</a:t>
            </a:r>
            <a:r>
              <a:rPr lang="ko-KR" altLang="en-US" dirty="0"/>
              <a:t>는 </a:t>
            </a:r>
            <a:r>
              <a:rPr lang="en-US" altLang="ko-KR" b="1" dirty="0"/>
              <a:t>GPX</a:t>
            </a:r>
            <a:r>
              <a:rPr lang="en-US" altLang="ko-KR" dirty="0"/>
              <a:t>(GPS Exchange Format)</a:t>
            </a:r>
            <a:r>
              <a:rPr lang="ko-KR" altLang="en-US" dirty="0"/>
              <a:t>는 응용 소프트웨어의 공통 </a:t>
            </a:r>
            <a:r>
              <a:rPr lang="en-US" altLang="ko-KR" dirty="0"/>
              <a:t>GPS </a:t>
            </a:r>
            <a:r>
              <a:rPr lang="ko-KR" altLang="en-US" dirty="0"/>
              <a:t>데이터 형식으로 설계된 </a:t>
            </a:r>
            <a:r>
              <a:rPr lang="en-US" altLang="ko-KR" dirty="0"/>
              <a:t>XML </a:t>
            </a:r>
            <a:r>
              <a:rPr lang="ko-KR" altLang="en-US" dirty="0"/>
              <a:t>스키마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구체적인 표현이나 개별적인 용도를 위해 </a:t>
            </a:r>
            <a:r>
              <a:rPr lang="ko-KR" altLang="en-US" dirty="0" err="1"/>
              <a:t>웨이포인트</a:t>
            </a:r>
            <a:r>
              <a:rPr lang="en-US" altLang="ko-KR" dirty="0"/>
              <a:t>(waypoint), </a:t>
            </a:r>
            <a:r>
              <a:rPr lang="ko-KR" altLang="en-US" dirty="0"/>
              <a:t>트랙</a:t>
            </a:r>
            <a:r>
              <a:rPr lang="en-US" altLang="ko-KR" dirty="0"/>
              <a:t>(track) </a:t>
            </a:r>
            <a:r>
              <a:rPr lang="ko-KR" altLang="en-US" dirty="0"/>
              <a:t>및 루트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,route)</a:t>
            </a:r>
            <a:r>
              <a:rPr lang="ko-KR" altLang="en-US" dirty="0"/>
              <a:t>를 기술하는 데 </a:t>
            </a:r>
            <a:r>
              <a:rPr lang="ko-KR" altLang="en-US" dirty="0" err="1"/>
              <a:t>사용며하</a:t>
            </a:r>
            <a:r>
              <a:rPr lang="en-US" altLang="ko-KR" dirty="0"/>
              <a:t> </a:t>
            </a:r>
            <a:r>
              <a:rPr lang="ko-KR" altLang="en-US" dirty="0"/>
              <a:t>형식은 공개되어 있으며 라이센스 비용을 지불할 필요없이 사용할 수 있음</a:t>
            </a:r>
            <a:endParaRPr lang="en-US" altLang="ko-KR" dirty="0"/>
          </a:p>
          <a:p>
            <a:r>
              <a:rPr lang="ko-KR" altLang="en-US" dirty="0"/>
              <a:t>위치 데이터 </a:t>
            </a:r>
            <a:r>
              <a:rPr lang="en-US" altLang="ko-KR" dirty="0"/>
              <a:t>(</a:t>
            </a:r>
            <a:r>
              <a:rPr lang="ko-KR" altLang="en-US" dirty="0"/>
              <a:t>및 선택적으로 고도</a:t>
            </a:r>
            <a:r>
              <a:rPr lang="en-US" altLang="ko-KR" dirty="0"/>
              <a:t>, </a:t>
            </a:r>
            <a:r>
              <a:rPr lang="ko-KR" altLang="en-US" dirty="0"/>
              <a:t>시간 및 기타 정보</a:t>
            </a:r>
            <a:r>
              <a:rPr lang="en-US" altLang="ko-KR" dirty="0"/>
              <a:t>)</a:t>
            </a:r>
            <a:r>
              <a:rPr lang="ko-KR" altLang="en-US" dirty="0"/>
              <a:t>는 태그에 저장되며 </a:t>
            </a:r>
            <a:r>
              <a:rPr lang="en-US" altLang="ko-KR" dirty="0">
                <a:hlinkClick r:id="rId2" tooltip="GPS"/>
              </a:rPr>
              <a:t>GPS</a:t>
            </a:r>
            <a:r>
              <a:rPr lang="ko-KR" altLang="en-US" dirty="0"/>
              <a:t> 장치와 </a:t>
            </a:r>
            <a:r>
              <a:rPr lang="ko-KR" altLang="en-US" dirty="0" err="1"/>
              <a:t>소프트웨어간에</a:t>
            </a:r>
            <a:r>
              <a:rPr lang="ko-KR" altLang="en-US" dirty="0"/>
              <a:t> 상호 교환될 수 있다</a:t>
            </a:r>
            <a:r>
              <a:rPr lang="en-US" altLang="ko-KR" dirty="0"/>
              <a:t>. </a:t>
            </a:r>
            <a:r>
              <a:rPr lang="ko-KR" altLang="en-US" dirty="0"/>
              <a:t>데이터에 대한 일반적인 응용 소프트웨어에는 다양한 지도 소스에 투영된 트랙보기</a:t>
            </a:r>
            <a:r>
              <a:rPr lang="en-US" altLang="ko-KR" dirty="0"/>
              <a:t>,</a:t>
            </a:r>
            <a:r>
              <a:rPr lang="ko-KR" altLang="en-US" dirty="0"/>
              <a:t>지도 주석 달기</a:t>
            </a:r>
            <a:r>
              <a:rPr lang="en-US" altLang="ko-KR" dirty="0"/>
              <a:t>, </a:t>
            </a:r>
            <a:r>
              <a:rPr lang="ko-KR" altLang="en-US" dirty="0"/>
              <a:t>현위치에서 찍은 시간을 기준으로 사진의 위치 정보 태그 </a:t>
            </a:r>
            <a:r>
              <a:rPr lang="ko-KR" altLang="en-US" dirty="0" err="1"/>
              <a:t>지정등이</a:t>
            </a:r>
            <a:r>
              <a:rPr lang="ko-KR" altLang="en-US" dirty="0"/>
              <a:t> 포함</a:t>
            </a:r>
          </a:p>
        </p:txBody>
      </p:sp>
    </p:spTree>
    <p:extLst>
      <p:ext uri="{BB962C8B-B14F-4D97-AF65-F5344CB8AC3E}">
        <p14:creationId xmlns:p14="http://schemas.microsoft.com/office/powerpoint/2010/main" val="1836419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84D3AA-D018-46D3-B060-2AAC9DDA6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gpx</a:t>
            </a:r>
            <a:endParaRPr lang="ko-KR" altLang="en-US" dirty="0"/>
          </a:p>
        </p:txBody>
      </p:sp>
      <p:pic>
        <p:nvPicPr>
          <p:cNvPr id="6" name="내용 개체 틀 5" descr="스크린샷이(가) 표시된 사진&#10;&#10;자동 생성된 설명">
            <a:extLst>
              <a:ext uri="{FF2B5EF4-FFF2-40B4-BE49-F238E27FC236}">
                <a16:creationId xmlns:a16="http://schemas.microsoft.com/office/drawing/2014/main" id="{7960A388-2942-485F-98AD-86E66C383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3183"/>
            <a:ext cx="8229600" cy="5461232"/>
          </a:xfrm>
        </p:spPr>
      </p:pic>
    </p:spTree>
    <p:extLst>
      <p:ext uri="{BB962C8B-B14F-4D97-AF65-F5344CB8AC3E}">
        <p14:creationId xmlns:p14="http://schemas.microsoft.com/office/powerpoint/2010/main" val="726293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BC04C-0442-49D6-B305-435323B19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공간정보와 측량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B67F75-CE26-4053-8B68-ED1BBD274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측량의 결과를 도면화 한 것이 지도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도면화의 과정은 다음과 같음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1) </a:t>
            </a:r>
            <a:r>
              <a:rPr lang="ko-KR" altLang="en-US" dirty="0"/>
              <a:t>측정 및 공간단위정의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2) </a:t>
            </a:r>
            <a:r>
              <a:rPr lang="ko-KR" altLang="en-US" dirty="0"/>
              <a:t>원점과 </a:t>
            </a:r>
            <a:r>
              <a:rPr lang="ko-KR" altLang="en-US" dirty="0" err="1"/>
              <a:t>좌표계의정의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3) </a:t>
            </a:r>
            <a:r>
              <a:rPr lang="ko-KR" altLang="en-US" dirty="0"/>
              <a:t>도면 정보 구축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4) </a:t>
            </a:r>
            <a:r>
              <a:rPr lang="ko-KR" altLang="en-US" dirty="0"/>
              <a:t>품질 검사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574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8AB45E-CDA1-46C0-8EC2-09F749E30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6D02CA-53B1-4F68-88A2-7001C30F1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가민 </a:t>
            </a:r>
            <a:r>
              <a:rPr lang="en-US" altLang="ko-KR" dirty="0"/>
              <a:t>GPS</a:t>
            </a:r>
            <a:r>
              <a:rPr lang="ko-KR" altLang="en-US" dirty="0"/>
              <a:t>에서 주로 찾아볼 수 있음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Waypoint </a:t>
            </a:r>
            <a:r>
              <a:rPr lang="ko-KR" altLang="en-US" dirty="0"/>
              <a:t>와 </a:t>
            </a:r>
            <a:r>
              <a:rPr lang="en-US" altLang="ko-KR" dirty="0"/>
              <a:t>Route</a:t>
            </a:r>
            <a:r>
              <a:rPr lang="ko-KR" altLang="en-US" dirty="0"/>
              <a:t>로 정보구성 되어 있음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  <a:r>
              <a:rPr lang="en-US" altLang="ko-KR" dirty="0"/>
              <a:t>Xml</a:t>
            </a:r>
            <a:r>
              <a:rPr lang="ko-KR" altLang="en-US" dirty="0"/>
              <a:t> 형태로 구성됨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손쉽게 </a:t>
            </a:r>
            <a:r>
              <a:rPr lang="en-US" altLang="ko-KR" dirty="0"/>
              <a:t>waypoint</a:t>
            </a:r>
            <a:r>
              <a:rPr lang="ko-KR" altLang="en-US" dirty="0"/>
              <a:t>를 가지고 오려면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pip install </a:t>
            </a:r>
            <a:r>
              <a:rPr lang="en-US" altLang="ko-KR" dirty="0" err="1"/>
              <a:t>gpsxy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0548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E283A0-12A4-4010-ACE7-FD958DC1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2E9D5-B843-4D33-A1A3-118B1DF0B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dirty="0"/>
              <a:t>import </a:t>
            </a:r>
            <a:r>
              <a:rPr lang="en-US" altLang="ko-KR" dirty="0" err="1"/>
              <a:t>gpxpy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en-US" altLang="ko-KR" dirty="0"/>
              <a:t>import </a:t>
            </a:r>
            <a:r>
              <a:rPr lang="en-US" altLang="ko-KR" dirty="0" err="1"/>
              <a:t>gpxpy.gpx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gpx_file</a:t>
            </a:r>
            <a:r>
              <a:rPr lang="en-US" altLang="ko-KR" dirty="0"/>
              <a:t> = open('E:\</a:t>
            </a:r>
            <a:r>
              <a:rPr lang="en-US" altLang="ko-KR" dirty="0" err="1"/>
              <a:t>kuhkopfsteig-fv.gpx</a:t>
            </a:r>
            <a:r>
              <a:rPr lang="en-US" altLang="ko-KR" dirty="0"/>
              <a:t>', 'r') </a:t>
            </a:r>
          </a:p>
          <a:p>
            <a:pPr marL="0" indent="0">
              <a:buNone/>
            </a:pPr>
            <a:r>
              <a:rPr lang="en-US" altLang="ko-KR" dirty="0" err="1"/>
              <a:t>gpx</a:t>
            </a:r>
            <a:r>
              <a:rPr lang="en-US" altLang="ko-KR" dirty="0"/>
              <a:t> = </a:t>
            </a:r>
            <a:r>
              <a:rPr lang="en-US" altLang="ko-KR" dirty="0" err="1"/>
              <a:t>gpxpy.parse</a:t>
            </a:r>
            <a:r>
              <a:rPr lang="en-US" altLang="ko-KR" dirty="0"/>
              <a:t>(</a:t>
            </a:r>
            <a:r>
              <a:rPr lang="en-US" altLang="ko-KR" dirty="0" err="1"/>
              <a:t>gpx_file</a:t>
            </a:r>
            <a:r>
              <a:rPr lang="en-US" altLang="ko-KR" dirty="0"/>
              <a:t>) </a:t>
            </a:r>
          </a:p>
          <a:p>
            <a:pPr marL="0" indent="0">
              <a:buNone/>
            </a:pPr>
            <a:r>
              <a:rPr lang="en-US" altLang="ko-KR" dirty="0"/>
              <a:t>for track in </a:t>
            </a:r>
            <a:r>
              <a:rPr lang="en-US" altLang="ko-KR" dirty="0" err="1"/>
              <a:t>gpx.tracks</a:t>
            </a:r>
            <a:r>
              <a:rPr lang="en-US" altLang="ko-KR" dirty="0"/>
              <a:t>: </a:t>
            </a:r>
          </a:p>
          <a:p>
            <a:pPr marL="0" indent="0">
              <a:buNone/>
            </a:pPr>
            <a:r>
              <a:rPr lang="en-US" altLang="ko-KR" dirty="0"/>
              <a:t> for segment in </a:t>
            </a:r>
            <a:r>
              <a:rPr lang="en-US" altLang="ko-KR" dirty="0" err="1"/>
              <a:t>track.segments</a:t>
            </a:r>
            <a:r>
              <a:rPr lang="en-US" altLang="ko-KR" dirty="0"/>
              <a:t>: </a:t>
            </a:r>
          </a:p>
          <a:p>
            <a:pPr marL="0" indent="0">
              <a:buNone/>
            </a:pPr>
            <a:r>
              <a:rPr lang="en-US" altLang="ko-KR" dirty="0"/>
              <a:t>  for point in </a:t>
            </a:r>
            <a:r>
              <a:rPr lang="en-US" altLang="ko-KR" dirty="0" err="1"/>
              <a:t>segment.points</a:t>
            </a:r>
            <a:r>
              <a:rPr lang="en-US" altLang="ko-KR" dirty="0"/>
              <a:t>: </a:t>
            </a:r>
          </a:p>
          <a:p>
            <a:pPr marL="0" indent="0">
              <a:buNone/>
            </a:pPr>
            <a:r>
              <a:rPr lang="en-US" altLang="ko-KR" dirty="0"/>
              <a:t>   print 'Point at ({0},{1}) -&gt; {2}'.format(</a:t>
            </a:r>
            <a:r>
              <a:rPr lang="en-US" altLang="ko-KR" dirty="0" err="1"/>
              <a:t>point.latitude</a:t>
            </a:r>
            <a:r>
              <a:rPr lang="en-US" altLang="ko-KR" dirty="0"/>
              <a:t>, </a:t>
            </a:r>
            <a:r>
              <a:rPr lang="en-US" altLang="ko-KR" dirty="0" err="1"/>
              <a:t>point.longitude</a:t>
            </a:r>
            <a:r>
              <a:rPr lang="en-US" altLang="ko-KR" dirty="0"/>
              <a:t>, </a:t>
            </a:r>
            <a:r>
              <a:rPr lang="en-US" altLang="ko-KR" dirty="0" err="1"/>
              <a:t>point.elevation</a:t>
            </a:r>
            <a:r>
              <a:rPr lang="en-US" altLang="ko-KR" dirty="0"/>
              <a:t>) </a:t>
            </a:r>
          </a:p>
          <a:p>
            <a:pPr marL="0" indent="0">
              <a:buNone/>
            </a:pPr>
            <a:r>
              <a:rPr lang="en-US" altLang="ko-KR" dirty="0"/>
              <a:t>for waypoint in </a:t>
            </a:r>
            <a:r>
              <a:rPr lang="en-US" altLang="ko-KR" dirty="0" err="1"/>
              <a:t>gpx.waypoints</a:t>
            </a:r>
            <a:r>
              <a:rPr lang="en-US" altLang="ko-KR" dirty="0"/>
              <a:t>: </a:t>
            </a:r>
          </a:p>
          <a:p>
            <a:pPr marL="0" indent="0">
              <a:buNone/>
            </a:pPr>
            <a:r>
              <a:rPr lang="en-US" altLang="ko-KR" dirty="0"/>
              <a:t>  print 'waypoint {0} -&gt; ({1},{2})'.format(waypoint.name, </a:t>
            </a:r>
            <a:r>
              <a:rPr lang="en-US" altLang="ko-KR" dirty="0" err="1"/>
              <a:t>waypoint.latitude</a:t>
            </a:r>
            <a:r>
              <a:rPr lang="en-US" altLang="ko-KR" dirty="0"/>
              <a:t>, </a:t>
            </a:r>
            <a:r>
              <a:rPr lang="en-US" altLang="ko-KR" dirty="0" err="1"/>
              <a:t>waypoint.longitude</a:t>
            </a:r>
            <a:r>
              <a:rPr lang="en-US" altLang="ko-KR" dirty="0"/>
              <a:t>) </a:t>
            </a:r>
          </a:p>
          <a:p>
            <a:pPr marL="0" indent="0">
              <a:buNone/>
            </a:pPr>
            <a:r>
              <a:rPr lang="en-US" altLang="ko-KR" dirty="0"/>
              <a:t>for route in </a:t>
            </a:r>
            <a:r>
              <a:rPr lang="en-US" altLang="ko-KR" dirty="0" err="1"/>
              <a:t>gpx.routes</a:t>
            </a:r>
            <a:r>
              <a:rPr lang="en-US" altLang="ko-KR" dirty="0"/>
              <a:t>: </a:t>
            </a:r>
          </a:p>
          <a:p>
            <a:pPr marL="0" indent="0">
              <a:buNone/>
            </a:pPr>
            <a:r>
              <a:rPr lang="en-US" altLang="ko-KR" dirty="0"/>
              <a:t> print 'Route:{0}'.format(route.name)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5202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26F22-1A7F-4B45-8DA2-9C67E91E7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05ABA19-B0C9-4B0C-B93D-7B9C04B63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48" y="1600199"/>
            <a:ext cx="8229600" cy="4525963"/>
          </a:xfrm>
        </p:spPr>
        <p:txBody>
          <a:bodyPr/>
          <a:lstStyle/>
          <a:p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sz="1800" dirty="0">
                <a:latin typeface="굴림체" panose="020B0609000101010101" pitchFamily="49" charset="-127"/>
                <a:ea typeface="굴림체" panose="020B0609000101010101" pitchFamily="49" charset="-127"/>
              </a:rPr>
              <a:t>  </a:t>
            </a:r>
            <a:r>
              <a:rPr lang="ko-KR" altLang="en-US" sz="1800" dirty="0">
                <a:latin typeface="굴림체" panose="020B0609000101010101" pitchFamily="49" charset="-127"/>
                <a:ea typeface="굴림체" panose="020B0609000101010101" pitchFamily="49" charset="-127"/>
              </a:rPr>
              <a:t>기본적으론 </a:t>
            </a:r>
            <a:r>
              <a:rPr lang="en-US" altLang="ko-KR" sz="1800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nmea</a:t>
            </a:r>
            <a:r>
              <a:rPr lang="en-US" altLang="ko-KR" sz="1800" dirty="0">
                <a:latin typeface="굴림체" panose="020B0609000101010101" pitchFamily="49" charset="-127"/>
                <a:ea typeface="굴림체" panose="020B0609000101010101" pitchFamily="49" charset="-127"/>
              </a:rPr>
              <a:t> 0183 </a:t>
            </a:r>
            <a:r>
              <a:rPr lang="ko-KR" altLang="en-US" sz="1800" dirty="0">
                <a:latin typeface="굴림체" panose="020B0609000101010101" pitchFamily="49" charset="-127"/>
                <a:ea typeface="굴림체" panose="020B0609000101010101" pitchFamily="49" charset="-127"/>
              </a:rPr>
              <a:t>프로토콜 정보를 기반으로 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72C510-F045-4559-9D05-2223E79BEFB7}"/>
              </a:ext>
            </a:extLst>
          </p:cNvPr>
          <p:cNvSpPr txBox="1"/>
          <p:nvPr/>
        </p:nvSpPr>
        <p:spPr>
          <a:xfrm>
            <a:off x="1103153" y="1398864"/>
            <a:ext cx="78520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선박의 종류와 위치</a:t>
            </a:r>
            <a:r>
              <a:rPr lang="en-US" altLang="ko-KR" dirty="0"/>
              <a:t>. </a:t>
            </a:r>
            <a:r>
              <a:rPr lang="ko-KR" altLang="en-US" dirty="0"/>
              <a:t>침로 등의 관련 정보들을 자동으로 인근의 항로표지관리소나 </a:t>
            </a:r>
            <a:r>
              <a:rPr lang="ko-KR" altLang="en-US" dirty="0">
                <a:hlinkClick r:id="rId2" tooltip="항로표지"/>
              </a:rPr>
              <a:t>항로표지</a:t>
            </a:r>
            <a:r>
              <a:rPr lang="ko-KR" altLang="en-US" dirty="0"/>
              <a:t>로 전달하는 장비를 의미한다</a:t>
            </a:r>
            <a:r>
              <a:rPr lang="en-US" altLang="ko-KR" dirty="0"/>
              <a:t>. </a:t>
            </a:r>
            <a:r>
              <a:rPr lang="ko-KR" altLang="en-US" dirty="0"/>
              <a:t>주 장치는 </a:t>
            </a:r>
            <a:r>
              <a:rPr lang="ko-KR" altLang="en-US" dirty="0" err="1">
                <a:hlinkClick r:id="rId3" tooltip="트랜스폰더"/>
              </a:rPr>
              <a:t>트랜스폰더</a:t>
            </a:r>
            <a:r>
              <a:rPr lang="ko-KR" altLang="en-US" dirty="0" err="1"/>
              <a:t>인데</a:t>
            </a:r>
            <a:r>
              <a:rPr lang="en-US" altLang="ko-KR" dirty="0"/>
              <a:t>, </a:t>
            </a:r>
            <a:r>
              <a:rPr lang="ko-KR" altLang="en-US" dirty="0"/>
              <a:t>항공기용으로 개발된 장비였으나 이후 선박용으로도 개발되어서 사용되는 장치이기도 하다</a:t>
            </a:r>
            <a:r>
              <a:rPr lang="en-US" altLang="ko-KR" dirty="0"/>
              <a:t>.(</a:t>
            </a:r>
            <a:r>
              <a:rPr lang="ko-KR" altLang="en-US" dirty="0"/>
              <a:t>세월호 사건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42B04B-A8FC-419F-B6EB-3C6D6775A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380" y="3333392"/>
            <a:ext cx="4928532" cy="341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140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26F22-1A7F-4B45-8DA2-9C67E91E7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AIS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050A29-7B4F-421A-A16D-3DB95C6F8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925" y="1267496"/>
            <a:ext cx="6466225" cy="547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30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EC3197-5191-45C5-BF47-7B957FAEC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4217AAD0-8AD0-4636-A158-1B75EBA4D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022" y="1390475"/>
            <a:ext cx="5873509" cy="5158525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B06689C-E833-42AE-8660-04A50A55B1DE}"/>
              </a:ext>
            </a:extLst>
          </p:cNvPr>
          <p:cNvSpPr/>
          <p:nvPr/>
        </p:nvSpPr>
        <p:spPr>
          <a:xfrm>
            <a:off x="4973917" y="1893707"/>
            <a:ext cx="1880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https://rl.se/aivdm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2380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691F5-E689-40AE-B746-AED5DC34A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Lidar</a:t>
            </a:r>
            <a:r>
              <a:rPr lang="ko-KR" altLang="en-US" dirty="0"/>
              <a:t>와 </a:t>
            </a:r>
            <a:r>
              <a:rPr lang="en-US" altLang="ko-KR" dirty="0"/>
              <a:t>Radar </a:t>
            </a:r>
            <a:r>
              <a:rPr lang="ko-KR" altLang="en-US" dirty="0"/>
              <a:t>차이점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2F0E03E-68F7-46B6-B0A8-651B4F2ED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82" y="1685658"/>
            <a:ext cx="4414230" cy="3817833"/>
          </a:xfrm>
        </p:spPr>
      </p:pic>
      <p:pic>
        <p:nvPicPr>
          <p:cNvPr id="7" name="그림 6" descr="전자기기, 컴퓨터, 주차장, 측정기이(가) 표시된 사진&#10;&#10;자동 생성된 설명">
            <a:extLst>
              <a:ext uri="{FF2B5EF4-FFF2-40B4-BE49-F238E27FC236}">
                <a16:creationId xmlns:a16="http://schemas.microsoft.com/office/drawing/2014/main" id="{702142C8-EF06-4B8B-82B6-8F916C72F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912" y="1685658"/>
            <a:ext cx="4336650" cy="38178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D9632-1F83-4DE7-BADA-CDE487B41C65}"/>
              </a:ext>
            </a:extLst>
          </p:cNvPr>
          <p:cNvSpPr txBox="1"/>
          <p:nvPr/>
        </p:nvSpPr>
        <p:spPr>
          <a:xfrm>
            <a:off x="457200" y="5845323"/>
            <a:ext cx="854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Radar</a:t>
            </a:r>
            <a:r>
              <a:rPr lang="ko-KR" altLang="en-US" dirty="0"/>
              <a:t>는 전자기 파 </a:t>
            </a:r>
            <a:r>
              <a:rPr lang="en-US" altLang="ko-KR" dirty="0"/>
              <a:t>, Lidar</a:t>
            </a:r>
            <a:r>
              <a:rPr lang="ko-KR" altLang="en-US" dirty="0"/>
              <a:t>는 빛</a:t>
            </a:r>
          </a:p>
        </p:txBody>
      </p:sp>
    </p:spTree>
    <p:extLst>
      <p:ext uri="{BB962C8B-B14F-4D97-AF65-F5344CB8AC3E}">
        <p14:creationId xmlns:p14="http://schemas.microsoft.com/office/powerpoint/2010/main" val="4014737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FA99F-7926-483F-ACA3-897DC7AEF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확대이미지">
            <a:extLst>
              <a:ext uri="{FF2B5EF4-FFF2-40B4-BE49-F238E27FC236}">
                <a16:creationId xmlns:a16="http://schemas.microsoft.com/office/drawing/2014/main" id="{BE6B35C0-07CB-4D33-AE3F-9448613CB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288" y="1598686"/>
            <a:ext cx="61912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085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0B5C40-32FB-4C0E-8BD6-F6EC50D17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A0273C-5624-4F8B-B995-39A409F62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ko-KR" altLang="en-US" sz="3500" dirty="0"/>
              <a:t>거리</a:t>
            </a:r>
            <a:r>
              <a:rPr lang="en-US" altLang="ko-KR" sz="3500" dirty="0"/>
              <a:t>: </a:t>
            </a:r>
            <a:r>
              <a:rPr lang="ko-KR" altLang="en-US" sz="3500" dirty="0" err="1"/>
              <a:t>라이다와</a:t>
            </a:r>
            <a:r>
              <a:rPr lang="ko-KR" altLang="en-US" sz="3500" dirty="0"/>
              <a:t> 레이더 시스템은 수 </a:t>
            </a:r>
            <a:r>
              <a:rPr lang="en-US" altLang="ko-KR" sz="3500" dirty="0"/>
              <a:t>m</a:t>
            </a:r>
            <a:r>
              <a:rPr lang="ko-KR" altLang="en-US" sz="3500" dirty="0"/>
              <a:t>부터 </a:t>
            </a:r>
            <a:r>
              <a:rPr lang="en-US" altLang="ko-KR" sz="3500" dirty="0"/>
              <a:t>200m </a:t>
            </a:r>
            <a:r>
              <a:rPr lang="ko-KR" altLang="en-US" sz="3500" dirty="0"/>
              <a:t>이상까지 떨어져 있는 물체를 감지할 수 있다</a:t>
            </a:r>
            <a:r>
              <a:rPr lang="en-US" altLang="ko-KR" sz="3500" dirty="0"/>
              <a:t>. </a:t>
            </a:r>
            <a:r>
              <a:rPr lang="ko-KR" altLang="en-US" sz="3500" dirty="0"/>
              <a:t>라이다는 근거리 물체를 감지하기 어렵다</a:t>
            </a:r>
            <a:r>
              <a:rPr lang="en-US" altLang="ko-KR" sz="3500" dirty="0"/>
              <a:t>. </a:t>
            </a:r>
            <a:r>
              <a:rPr lang="ko-KR" altLang="en-US" sz="3500" dirty="0"/>
              <a:t>레이더는 </a:t>
            </a:r>
            <a:r>
              <a:rPr lang="en-US" altLang="ko-KR" sz="3500" dirty="0"/>
              <a:t>1m</a:t>
            </a:r>
            <a:r>
              <a:rPr lang="ko-KR" altLang="en-US" sz="3500" dirty="0"/>
              <a:t>도 안 되는 거리의 물체부터 </a:t>
            </a:r>
            <a:r>
              <a:rPr lang="en-US" altLang="ko-KR" sz="3500" dirty="0"/>
              <a:t>200m </a:t>
            </a:r>
            <a:r>
              <a:rPr lang="ko-KR" altLang="en-US" sz="3500" dirty="0"/>
              <a:t>이상 떨어진 물체까지 감지할 수 있지만</a:t>
            </a:r>
            <a:r>
              <a:rPr lang="en-US" altLang="ko-KR" sz="3500" dirty="0"/>
              <a:t>, </a:t>
            </a:r>
            <a:r>
              <a:rPr lang="ko-KR" altLang="en-US" sz="3500" dirty="0"/>
              <a:t>그 거리는 단거리</a:t>
            </a:r>
            <a:r>
              <a:rPr lang="en-US" altLang="ko-KR" sz="3500" dirty="0"/>
              <a:t>·</a:t>
            </a:r>
            <a:r>
              <a:rPr lang="ko-KR" altLang="en-US" sz="3500" dirty="0"/>
              <a:t>중거리</a:t>
            </a:r>
            <a:r>
              <a:rPr lang="en-US" altLang="ko-KR" sz="3500" dirty="0"/>
              <a:t>·</a:t>
            </a:r>
            <a:r>
              <a:rPr lang="ko-KR" altLang="en-US" sz="3500" dirty="0"/>
              <a:t>장거리 레이더 등 시스템의 유형에 따라 달라진다</a:t>
            </a:r>
            <a:r>
              <a:rPr lang="en-US" altLang="ko-KR" sz="3500" dirty="0"/>
              <a:t>.</a:t>
            </a:r>
            <a:br>
              <a:rPr lang="ko-KR" altLang="en-US" sz="3500" dirty="0"/>
            </a:br>
            <a:br>
              <a:rPr lang="ko-KR" altLang="en-US" sz="3500" dirty="0"/>
            </a:br>
            <a:r>
              <a:rPr lang="ko-KR" altLang="en-US" sz="3500" dirty="0"/>
              <a:t>공간 분해능</a:t>
            </a:r>
            <a:r>
              <a:rPr lang="en-US" altLang="ko-KR" sz="3500" dirty="0"/>
              <a:t>: </a:t>
            </a:r>
            <a:r>
              <a:rPr lang="ko-KR" altLang="en-US" sz="3500" dirty="0"/>
              <a:t>라이다가 두각을 나타내는 부분이 바로 이 부분이다</a:t>
            </a:r>
            <a:r>
              <a:rPr lang="en-US" altLang="ko-KR" sz="3500" dirty="0"/>
              <a:t>. </a:t>
            </a:r>
            <a:r>
              <a:rPr lang="ko-KR" altLang="en-US" sz="3500" dirty="0"/>
              <a:t>레이저 광을 조준할 수 있는 능력과 </a:t>
            </a:r>
            <a:r>
              <a:rPr lang="en-US" altLang="ko-KR" sz="3500" dirty="0"/>
              <a:t>905~1550nm</a:t>
            </a:r>
            <a:r>
              <a:rPr lang="ko-KR" altLang="en-US" sz="3500" dirty="0"/>
              <a:t>의 짧은 파장 때문에 </a:t>
            </a:r>
            <a:r>
              <a:rPr lang="ko-KR" altLang="en-US" sz="3500" dirty="0" err="1"/>
              <a:t>라이다의</a:t>
            </a:r>
            <a:r>
              <a:rPr lang="ko-KR" altLang="en-US" sz="3500" dirty="0"/>
              <a:t> 적외선</a:t>
            </a:r>
            <a:r>
              <a:rPr lang="en-US" altLang="ko-KR" sz="3500" dirty="0"/>
              <a:t>(Infrared) </a:t>
            </a:r>
            <a:r>
              <a:rPr lang="ko-KR" altLang="en-US" sz="3500" dirty="0"/>
              <a:t>공간 분해능은 </a:t>
            </a:r>
            <a:r>
              <a:rPr lang="en-US" altLang="ko-KR" sz="3500" dirty="0"/>
              <a:t>0.1° </a:t>
            </a:r>
            <a:r>
              <a:rPr lang="ko-KR" altLang="en-US" sz="3500" dirty="0"/>
              <a:t>단위까지 나눌 수 있다</a:t>
            </a:r>
            <a:r>
              <a:rPr lang="en-US" altLang="ko-KR" sz="3500" dirty="0"/>
              <a:t>. </a:t>
            </a:r>
            <a:r>
              <a:rPr lang="ko-KR" altLang="en-US" sz="3500" dirty="0"/>
              <a:t>이는 백</a:t>
            </a:r>
            <a:r>
              <a:rPr lang="en-US" altLang="ko-KR" sz="3500" dirty="0"/>
              <a:t>-</a:t>
            </a:r>
            <a:r>
              <a:rPr lang="ko-KR" altLang="en-US" sz="3500" dirty="0"/>
              <a:t>엔드 프로세싱 없이도 물체들의 특징을 한 장면으로 </a:t>
            </a:r>
            <a:r>
              <a:rPr lang="en-US" altLang="ko-KR" sz="3500" dirty="0"/>
              <a:t>3D </a:t>
            </a:r>
            <a:r>
              <a:rPr lang="ko-KR" altLang="en-US" sz="3500" dirty="0"/>
              <a:t>묘사할 수 있다는 것이다</a:t>
            </a:r>
            <a:r>
              <a:rPr lang="en-US" altLang="ko-KR" sz="3500" dirty="0"/>
              <a:t>. </a:t>
            </a:r>
            <a:r>
              <a:rPr lang="ko-KR" altLang="en-US" sz="3500" dirty="0"/>
              <a:t>반면 레이더의 파장</a:t>
            </a:r>
            <a:r>
              <a:rPr lang="en-US" altLang="ko-KR" sz="3500" dirty="0"/>
              <a:t>(4mm for 77GHz)</a:t>
            </a:r>
            <a:r>
              <a:rPr lang="ko-KR" altLang="en-US" sz="3500" dirty="0"/>
              <a:t>은 거리가 늘어날수록 작은 특징들을 분석하는데 애를 먹게 된다</a:t>
            </a:r>
            <a:r>
              <a:rPr lang="en-US" altLang="ko-KR" sz="3500" dirty="0"/>
              <a:t>.</a:t>
            </a:r>
            <a:br>
              <a:rPr lang="ko-KR" altLang="en-US" sz="3500" dirty="0"/>
            </a:br>
            <a:br>
              <a:rPr lang="ko-KR" altLang="en-US" sz="3500" dirty="0"/>
            </a:br>
            <a:r>
              <a:rPr lang="en-US" altLang="ko-KR" sz="3500" dirty="0"/>
              <a:t>FOV(Field of View): </a:t>
            </a:r>
            <a:r>
              <a:rPr lang="ko-KR" altLang="en-US" sz="3500" dirty="0"/>
              <a:t>고정형</a:t>
            </a:r>
            <a:r>
              <a:rPr lang="en-US" altLang="ko-KR" sz="3500" dirty="0"/>
              <a:t>(Solid-State) </a:t>
            </a:r>
            <a:r>
              <a:rPr lang="ko-KR" altLang="en-US" sz="3500" dirty="0" err="1"/>
              <a:t>라이다와</a:t>
            </a:r>
            <a:r>
              <a:rPr lang="ko-KR" altLang="en-US" sz="3500" dirty="0"/>
              <a:t> 레이더는 둘 다 뛰어난 수평 </a:t>
            </a:r>
            <a:r>
              <a:rPr lang="en-US" altLang="ko-KR" sz="3500" dirty="0"/>
              <a:t>FOV(</a:t>
            </a:r>
            <a:r>
              <a:rPr lang="ko-KR" altLang="en-US" sz="3500" dirty="0"/>
              <a:t>방위각</a:t>
            </a:r>
            <a:r>
              <a:rPr lang="en-US" altLang="ko-KR" sz="3500" dirty="0"/>
              <a:t>)</a:t>
            </a:r>
            <a:r>
              <a:rPr lang="ko-KR" altLang="en-US" sz="3500" dirty="0"/>
              <a:t>를 가지고 있지만</a:t>
            </a:r>
            <a:r>
              <a:rPr lang="en-US" altLang="ko-KR" sz="3500" dirty="0"/>
              <a:t>, 360° </a:t>
            </a:r>
            <a:r>
              <a:rPr lang="ko-KR" altLang="en-US" sz="3500" dirty="0"/>
              <a:t>회전을 하는 기계식 라이다 시스템은 모든 </a:t>
            </a:r>
            <a:r>
              <a:rPr lang="en-US" altLang="ko-KR" sz="3500" dirty="0"/>
              <a:t>ADAS(Advanced Driver Assistance Systems) </a:t>
            </a:r>
            <a:r>
              <a:rPr lang="ko-KR" altLang="en-US" sz="3500" dirty="0"/>
              <a:t>기술 중에서도 가장 넓은 </a:t>
            </a:r>
            <a:r>
              <a:rPr lang="en-US" altLang="ko-KR" sz="3500" dirty="0"/>
              <a:t>FOV</a:t>
            </a:r>
            <a:r>
              <a:rPr lang="ko-KR" altLang="en-US" sz="3500" dirty="0"/>
              <a:t>를 가지고 있다</a:t>
            </a:r>
            <a:r>
              <a:rPr lang="en-US" altLang="ko-KR" sz="3500" dirty="0"/>
              <a:t>. </a:t>
            </a:r>
            <a:r>
              <a:rPr lang="ko-KR" altLang="en-US" sz="3500" dirty="0"/>
              <a:t>라이다는 수직 </a:t>
            </a:r>
            <a:r>
              <a:rPr lang="en-US" altLang="ko-KR" sz="3500" dirty="0"/>
              <a:t>FOV(</a:t>
            </a:r>
            <a:r>
              <a:rPr lang="ko-KR" altLang="en-US" sz="3500" dirty="0"/>
              <a:t>고도</a:t>
            </a:r>
            <a:r>
              <a:rPr lang="en-US" altLang="ko-KR" sz="3500" dirty="0"/>
              <a:t>)</a:t>
            </a:r>
            <a:r>
              <a:rPr lang="ko-KR" altLang="en-US" sz="3500" dirty="0"/>
              <a:t>에서 레이더보다 뛰어나다</a:t>
            </a:r>
            <a:r>
              <a:rPr lang="en-US" altLang="ko-KR" sz="3500" dirty="0"/>
              <a:t>. </a:t>
            </a:r>
            <a:r>
              <a:rPr lang="ko-KR" altLang="en-US" sz="3500" dirty="0"/>
              <a:t>또한</a:t>
            </a:r>
            <a:r>
              <a:rPr lang="en-US" altLang="ko-KR" sz="3500" dirty="0"/>
              <a:t>, </a:t>
            </a:r>
            <a:r>
              <a:rPr lang="ko-KR" altLang="en-US" sz="3500" dirty="0"/>
              <a:t>라이다는</a:t>
            </a:r>
            <a:r>
              <a:rPr lang="en-US" altLang="ko-KR" sz="3500" dirty="0"/>
              <a:t>(</a:t>
            </a:r>
            <a:r>
              <a:rPr lang="ko-KR" altLang="en-US" sz="3500" dirty="0"/>
              <a:t>방위각과 고도 모든</a:t>
            </a:r>
            <a:r>
              <a:rPr lang="en-US" altLang="ko-KR" sz="3500" dirty="0"/>
              <a:t>) </a:t>
            </a:r>
            <a:r>
              <a:rPr lang="ko-KR" altLang="en-US" sz="3500" dirty="0"/>
              <a:t>각도 분해 능에서도 레이더보다 우위에 있다</a:t>
            </a:r>
            <a:r>
              <a:rPr lang="en-US" altLang="ko-KR" sz="3500" dirty="0"/>
              <a:t>. </a:t>
            </a:r>
            <a:r>
              <a:rPr lang="ko-KR" altLang="en-US" sz="3500" dirty="0"/>
              <a:t>이것은 물체 분류를 개선하는데 꼭 필요한 핵심 기능이다</a:t>
            </a:r>
            <a:r>
              <a:rPr lang="en-US" altLang="ko-KR" sz="3500" dirty="0"/>
              <a:t>.</a:t>
            </a:r>
            <a:br>
              <a:rPr lang="ko-KR" altLang="en-US" sz="3500" dirty="0"/>
            </a:br>
            <a:br>
              <a:rPr lang="ko-KR" altLang="en-US" sz="3500" dirty="0"/>
            </a:br>
            <a:r>
              <a:rPr lang="ko-KR" altLang="en-US" sz="3500" dirty="0"/>
              <a:t>날씨 조건</a:t>
            </a:r>
            <a:r>
              <a:rPr lang="en-US" altLang="ko-KR" sz="3500" dirty="0"/>
              <a:t>: </a:t>
            </a:r>
            <a:r>
              <a:rPr lang="ko-KR" altLang="en-US" sz="3500" dirty="0"/>
              <a:t>레이더 시스템의 가장 큰 장점 중 하나가 비</a:t>
            </a:r>
            <a:r>
              <a:rPr lang="en-US" altLang="ko-KR" sz="3500" dirty="0"/>
              <a:t>, </a:t>
            </a:r>
            <a:r>
              <a:rPr lang="ko-KR" altLang="en-US" sz="3500" dirty="0"/>
              <a:t>안개</a:t>
            </a:r>
            <a:r>
              <a:rPr lang="en-US" altLang="ko-KR" sz="3500" dirty="0"/>
              <a:t>, </a:t>
            </a:r>
            <a:r>
              <a:rPr lang="ko-KR" altLang="en-US" sz="3500" dirty="0"/>
              <a:t>눈에 강하다는 것이다</a:t>
            </a:r>
            <a:r>
              <a:rPr lang="en-US" altLang="ko-KR" sz="3500" dirty="0"/>
              <a:t>. </a:t>
            </a:r>
            <a:r>
              <a:rPr lang="ko-KR" altLang="en-US" sz="3500" dirty="0"/>
              <a:t>라이다는 대개 이러한 날씨 조건에서 성능이 하락한다</a:t>
            </a:r>
            <a:r>
              <a:rPr lang="en-US" altLang="ko-KR" sz="3500" dirty="0"/>
              <a:t>. 1550nm</a:t>
            </a:r>
            <a:r>
              <a:rPr lang="ko-KR" altLang="en-US" sz="3500" dirty="0"/>
              <a:t>의 적외선 파장을 이용하면 악천후에서 </a:t>
            </a:r>
            <a:r>
              <a:rPr lang="ko-KR" altLang="en-US" sz="3500" dirty="0" err="1"/>
              <a:t>라이다의</a:t>
            </a:r>
            <a:r>
              <a:rPr lang="ko-KR" altLang="en-US" sz="3500" dirty="0"/>
              <a:t> 성능을 개선할 수 있다</a:t>
            </a:r>
            <a:r>
              <a:rPr lang="en-US" altLang="ko-KR" sz="3500" dirty="0"/>
              <a:t>.</a:t>
            </a:r>
            <a:br>
              <a:rPr lang="ko-KR" altLang="en-US" sz="3500" dirty="0"/>
            </a:br>
            <a:br>
              <a:rPr lang="ko-KR" altLang="en-US" sz="3500" dirty="0"/>
            </a:br>
            <a:r>
              <a:rPr lang="ko-KR" altLang="en-US" sz="3500" dirty="0"/>
              <a:t>기타 요소들</a:t>
            </a:r>
            <a:r>
              <a:rPr lang="en-US" altLang="ko-KR" sz="3500" dirty="0"/>
              <a:t>: </a:t>
            </a:r>
            <a:r>
              <a:rPr lang="ko-KR" altLang="en-US" sz="3500" dirty="0" err="1"/>
              <a:t>라이다와</a:t>
            </a:r>
            <a:r>
              <a:rPr lang="ko-KR" altLang="en-US" sz="3500" dirty="0"/>
              <a:t> 카메라는 둘 다 주변 광 조건에 영향을 받기 쉽다</a:t>
            </a:r>
            <a:r>
              <a:rPr lang="en-US" altLang="ko-KR" sz="3500" dirty="0"/>
              <a:t>. </a:t>
            </a:r>
            <a:r>
              <a:rPr lang="ko-KR" altLang="en-US" sz="3500" dirty="0"/>
              <a:t>그렇지만 야간의 경우</a:t>
            </a:r>
            <a:r>
              <a:rPr lang="en-US" altLang="ko-KR" sz="3500" dirty="0"/>
              <a:t>, </a:t>
            </a:r>
            <a:r>
              <a:rPr lang="ko-KR" altLang="en-US" sz="3500" dirty="0"/>
              <a:t>라이다 시스템은 매우 높은 성능을 낼 수 있다</a:t>
            </a:r>
            <a:r>
              <a:rPr lang="en-US" altLang="ko-KR" sz="3500" dirty="0"/>
              <a:t>. </a:t>
            </a:r>
            <a:r>
              <a:rPr lang="ko-KR" altLang="en-US" sz="3500" dirty="0"/>
              <a:t>레이더와 변조된 라이다 기술들은 다른 센서들의 간섭에 강하다</a:t>
            </a:r>
            <a:r>
              <a:rPr lang="en-US" altLang="ko-KR" sz="3500" dirty="0"/>
              <a:t>.</a:t>
            </a:r>
            <a:br>
              <a:rPr lang="ko-KR" altLang="en-US" sz="3500" dirty="0"/>
            </a:br>
            <a:br>
              <a:rPr lang="ko-KR" altLang="en-US" sz="3500" dirty="0"/>
            </a:br>
            <a:r>
              <a:rPr lang="ko-KR" altLang="en-US" sz="3500" dirty="0"/>
              <a:t>비용과 크기</a:t>
            </a:r>
            <a:r>
              <a:rPr lang="en-US" altLang="ko-KR" sz="3500" dirty="0"/>
              <a:t>: </a:t>
            </a:r>
            <a:r>
              <a:rPr lang="ko-KR" altLang="en-US" sz="3500" dirty="0"/>
              <a:t>레이더 시스템은 최근 몇 년간 대세가 됐고 고도로 소형화되고 </a:t>
            </a:r>
            <a:r>
              <a:rPr lang="ko-KR" altLang="en-US" sz="3500" dirty="0" err="1"/>
              <a:t>저렴해졌다</a:t>
            </a:r>
            <a:r>
              <a:rPr lang="en-US" altLang="ko-KR" sz="3500" dirty="0"/>
              <a:t>. </a:t>
            </a:r>
            <a:r>
              <a:rPr lang="ko-KR" altLang="en-US" sz="3500" dirty="0"/>
              <a:t>라이다가 인기를 얻게 되면서 비용이 가파르게 떨어졌고 가격은 </a:t>
            </a:r>
            <a:r>
              <a:rPr lang="en-US" altLang="ko-KR" sz="3500" dirty="0"/>
              <a:t>5</a:t>
            </a:r>
            <a:r>
              <a:rPr lang="ko-KR" altLang="en-US" sz="3500" dirty="0"/>
              <a:t>만 달러에서 </a:t>
            </a:r>
            <a:r>
              <a:rPr lang="en-US" altLang="ko-KR" sz="3500" dirty="0"/>
              <a:t>1</a:t>
            </a:r>
            <a:r>
              <a:rPr lang="ko-KR" altLang="en-US" sz="3500" dirty="0"/>
              <a:t>만 달러 아래까지 떨어졌다</a:t>
            </a:r>
            <a:r>
              <a:rPr lang="en-US" altLang="ko-KR" sz="3500" dirty="0"/>
              <a:t>. </a:t>
            </a:r>
            <a:r>
              <a:rPr lang="ko-KR" altLang="en-US" sz="3500" dirty="0"/>
              <a:t>일부 전문가들은 라이다 모듈의 비용이 </a:t>
            </a:r>
            <a:r>
              <a:rPr lang="en-US" altLang="ko-KR" sz="3500" dirty="0"/>
              <a:t>2022</a:t>
            </a:r>
            <a:r>
              <a:rPr lang="ko-KR" altLang="en-US" sz="3500" dirty="0"/>
              <a:t>년까지 </a:t>
            </a:r>
            <a:r>
              <a:rPr lang="en-US" altLang="ko-KR" sz="3500" dirty="0"/>
              <a:t>200</a:t>
            </a:r>
            <a:r>
              <a:rPr lang="ko-KR" altLang="en-US" sz="3500" dirty="0"/>
              <a:t>달러 아래로 떨어질 것이라 내다보고 있다</a:t>
            </a:r>
            <a:r>
              <a:rPr lang="en-US" altLang="ko-KR" sz="3500" dirty="0"/>
              <a:t>.</a:t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553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8E1CAA-518B-46D7-9D52-6983456C5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온라인 미디어 3" title="Getting Started with LIDAR">
            <a:hlinkClick r:id="" action="ppaction://media"/>
            <a:extLst>
              <a:ext uri="{FF2B5EF4-FFF2-40B4-BE49-F238E27FC236}">
                <a16:creationId xmlns:a16="http://schemas.microsoft.com/office/drawing/2014/main" id="{6495D51E-EBBB-40DC-99AF-F1A8CC70BB7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49275" y="1600200"/>
            <a:ext cx="804545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5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89BBD-6E92-4A78-A8E7-BB5474B3E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93CBD8B6-7844-4DF5-872F-C2C4838CF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34" y="1600200"/>
            <a:ext cx="6828732" cy="4525963"/>
          </a:xfrm>
        </p:spPr>
      </p:pic>
    </p:spTree>
    <p:extLst>
      <p:ext uri="{BB962C8B-B14F-4D97-AF65-F5344CB8AC3E}">
        <p14:creationId xmlns:p14="http://schemas.microsoft.com/office/powerpoint/2010/main" val="1171727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ABF53-52AC-4E78-8820-FDEFAC809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공간단위정의 및 측정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AB6E82-0F52-4814-9415-6E7D9CF03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측정을 위한단위는 좌표 와 거리 임</a:t>
            </a:r>
            <a:endParaRPr lang="en-US" altLang="ko-KR" dirty="0"/>
          </a:p>
          <a:p>
            <a:r>
              <a:rPr lang="ko-KR" altLang="en-US" dirty="0"/>
              <a:t>좌표와 거리를 측정하기 위하여 통상적으로 측량기계 와 측량기계에서 나오는 데이터를 해석할 수 있는 표준과 정보가 필요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측량방법에 따라 표준은 달라짐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측량정보 데이터 표준 중 제일 유명한 표준은 </a:t>
            </a:r>
            <a:r>
              <a:rPr lang="en-US" altLang="ko-KR" dirty="0" err="1"/>
              <a:t>nmea</a:t>
            </a:r>
            <a:r>
              <a:rPr lang="en-US" altLang="ko-KR" dirty="0"/>
              <a:t> 0183 </a:t>
            </a:r>
            <a:r>
              <a:rPr lang="ko-KR" altLang="en-US" dirty="0"/>
              <a:t>임</a:t>
            </a:r>
          </a:p>
        </p:txBody>
      </p:sp>
    </p:spTree>
    <p:extLst>
      <p:ext uri="{BB962C8B-B14F-4D97-AF65-F5344CB8AC3E}">
        <p14:creationId xmlns:p14="http://schemas.microsoft.com/office/powerpoint/2010/main" val="3490104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D93C5-6EF4-4E75-9958-74F9623B3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공간정보 자료화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AA96CF-BD00-47D0-BCAD-C2E9C447D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위치정보를 수집하면 자료공유를 위해     공간정보를 자료화 해야 함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자료화는 결국 도면화 혹은 전산화를 뜻함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자료화를 할 때 예전에는 각자 엔진에서  탑재 </a:t>
            </a:r>
            <a:r>
              <a:rPr lang="en-US" altLang="ko-KR" dirty="0"/>
              <a:t>(</a:t>
            </a:r>
            <a:r>
              <a:rPr lang="ko-KR" altLang="en-US" dirty="0"/>
              <a:t>표준의 부재</a:t>
            </a:r>
            <a:r>
              <a:rPr lang="en-US" altLang="ko-KR" dirty="0"/>
              <a:t>)-&gt; ESRI </a:t>
            </a:r>
            <a:r>
              <a:rPr lang="ko-KR" altLang="en-US" dirty="0"/>
              <a:t>시대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엔진마다 다른 데이터를 전용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현재는 </a:t>
            </a:r>
            <a:r>
              <a:rPr lang="en-US" altLang="ko-KR" dirty="0"/>
              <a:t>OGC,ISOIEC </a:t>
            </a:r>
            <a:r>
              <a:rPr lang="ko-KR" altLang="en-US" dirty="0"/>
              <a:t>표준의 시대</a:t>
            </a:r>
          </a:p>
        </p:txBody>
      </p:sp>
    </p:spTree>
    <p:extLst>
      <p:ext uri="{BB962C8B-B14F-4D97-AF65-F5344CB8AC3E}">
        <p14:creationId xmlns:p14="http://schemas.microsoft.com/office/powerpoint/2010/main" val="2666734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9F1FC-E767-4814-BD07-C56C42838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2F5AB5-1033-4A52-BAF7-E717EDB6A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자료화에 필요한 사항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- </a:t>
            </a:r>
            <a:r>
              <a:rPr lang="ko-KR" altLang="en-US" dirty="0"/>
              <a:t>좌표계 정보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- </a:t>
            </a:r>
            <a:r>
              <a:rPr lang="ko-KR" altLang="en-US" dirty="0"/>
              <a:t>도형정보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- </a:t>
            </a:r>
            <a:r>
              <a:rPr lang="ko-KR" altLang="en-US" dirty="0"/>
              <a:t>속성정보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- </a:t>
            </a:r>
            <a:r>
              <a:rPr lang="ko-KR" altLang="en-US" dirty="0"/>
              <a:t>메타 정보 </a:t>
            </a:r>
            <a:r>
              <a:rPr lang="en-US" altLang="ko-KR" dirty="0"/>
              <a:t>(</a:t>
            </a:r>
            <a:r>
              <a:rPr lang="ko-KR" altLang="en-US" dirty="0"/>
              <a:t>도면 생성 시에 기초정보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9586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27D27F-32AB-47A1-B81B-47C3C4D9F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D6603E-C6BB-415B-A449-9725975F9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공간정보 기본 포맷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파일계열 </a:t>
            </a:r>
            <a:r>
              <a:rPr lang="en-US" altLang="ko-KR" dirty="0"/>
              <a:t>: ESRI SHP,GML, </a:t>
            </a:r>
            <a:r>
              <a:rPr lang="en-US" altLang="ko-KR" dirty="0" err="1"/>
              <a:t>Geojson</a:t>
            </a:r>
            <a:r>
              <a:rPr lang="en-US" altLang="ko-KR" dirty="0"/>
              <a:t>(</a:t>
            </a:r>
            <a:r>
              <a:rPr lang="en-US" altLang="ko-KR" dirty="0" err="1"/>
              <a:t>ogc</a:t>
            </a:r>
            <a:r>
              <a:rPr lang="en-US" altLang="ko-KR" dirty="0"/>
              <a:t> </a:t>
            </a:r>
            <a:r>
              <a:rPr lang="ko-KR" altLang="en-US" dirty="0" err="1"/>
              <a:t>표준아님</a:t>
            </a:r>
            <a:r>
              <a:rPr lang="en-US" altLang="ko-KR" dirty="0"/>
              <a:t>) </a:t>
            </a:r>
            <a:r>
              <a:rPr lang="en-US" altLang="ko-KR" dirty="0" err="1"/>
              <a:t>etc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DBMS </a:t>
            </a:r>
            <a:r>
              <a:rPr lang="ko-KR" altLang="en-US" dirty="0"/>
              <a:t>계열 </a:t>
            </a:r>
            <a:r>
              <a:rPr lang="en-US" altLang="ko-KR" dirty="0"/>
              <a:t>: Oracle Spatial, </a:t>
            </a:r>
            <a:r>
              <a:rPr lang="en-US" altLang="ko-KR" dirty="0" err="1"/>
              <a:t>PostGIS</a:t>
            </a:r>
            <a:r>
              <a:rPr lang="en-US" altLang="ko-KR" dirty="0"/>
              <a:t>, MS-</a:t>
            </a:r>
            <a:r>
              <a:rPr lang="en-US" altLang="ko-KR" dirty="0" err="1"/>
              <a:t>SQL,MySQL</a:t>
            </a:r>
            <a:r>
              <a:rPr lang="en-US" altLang="ko-KR" dirty="0"/>
              <a:t> </a:t>
            </a:r>
            <a:r>
              <a:rPr lang="en-US" altLang="ko-KR" dirty="0" err="1"/>
              <a:t>etc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Service </a:t>
            </a:r>
            <a:r>
              <a:rPr lang="ko-KR" altLang="en-US" dirty="0"/>
              <a:t>계열 </a:t>
            </a:r>
            <a:r>
              <a:rPr lang="en-US" altLang="ko-KR" dirty="0"/>
              <a:t>: WMS,WFS,WCS,WPS </a:t>
            </a:r>
            <a:r>
              <a:rPr lang="en-US" altLang="ko-KR" dirty="0" err="1"/>
              <a:t>etc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4802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CF1F87-78A4-412E-B4F3-CEE6A8B02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Shp</a:t>
            </a:r>
            <a:r>
              <a:rPr lang="en-US" altLang="ko-KR" dirty="0"/>
              <a:t> File </a:t>
            </a:r>
            <a:r>
              <a:rPr lang="ko-KR" altLang="en-US" dirty="0"/>
              <a:t>구조 정의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560C95A-3BFE-4E3C-A46F-099F5B0911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1977096"/>
            <a:ext cx="8332328" cy="377217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4761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필수 파일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shp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— 모양 형식; 피처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지오메트리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자체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shx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-형상 인덱스 형식; 앞뒤로 빠르게 탐색 할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수있는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형상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지오메트리의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위치 인덱스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dbf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— 속성 형식; 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 tooltip="DBase"/>
              </a:rPr>
              <a:t>dBase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IV 형식의 각 모양에 대한 열 속성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다른 파일들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prj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— 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 tooltip="Well-known text representation of coordinate reference systems"/>
              </a:rPr>
              <a:t>좌표 참조 시스템의 잘 알려진 텍스트 표현을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사용한 투영 설명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sbn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그리고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sbx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— 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지형지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공간 인덱스"/>
              </a:rPr>
              <a:t>물의 공간 인덱스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fbn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fbx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읽기 전용 기능 공간 인덱스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ain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및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aih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— 테이블에서 활성 필드의 속성 색인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ixs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— 읽기-쓰기 데이터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세트를위한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지오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코딩 색인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mxs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— 읽기-쓰기 데이터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세트를위한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지오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코딩 색인 (ODB 형식)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atx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— </a:t>
            </a:r>
            <a:r>
              <a:rPr kumimoji="0" lang="ko-KR" altLang="ko-KR" sz="1400" b="0" i="1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shapefile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.dbf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형식의 파일에 대한 속성 색인 . </a:t>
            </a:r>
            <a:r>
              <a:rPr kumimoji="0" lang="ko-KR" altLang="ko-KR" sz="1400" b="0" i="1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열 이름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ArcGIS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8 이상)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atx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shp.xml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— 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 tooltip="ISO 19115"/>
              </a:rPr>
              <a:t>ISO 19115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또는 기타 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XML schema"/>
              </a:rPr>
              <a:t>XML 스키마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와 같은 XML 형식의 </a:t>
            </a:r>
            <a:r>
              <a:rPr kumimoji="0" lang="ko-KR" altLang="ko-KR" sz="1400" b="0" i="0" u="sng" strike="noStrike" cap="none" normalizeH="0" baseline="0" dirty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지리 공간 메타 데이터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cpg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— 사용될 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8" tooltip="Character encoding"/>
              </a:rPr>
              <a:t>문자 인코딩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을 식별하기 위한 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9" tooltip="코드 페이지"/>
              </a:rPr>
              <a:t>코드 페이지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를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지정하는 데 사용됩니다 (에만 해당 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dbf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.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  <a:cs typeface="Arial" panose="020B0604020202020204" pitchFamily="34" charset="0"/>
              </a:rPr>
              <a:t>qix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— 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MapServer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및 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1" tooltip="GDAL"/>
              </a:rPr>
              <a:t>GDAL / OGR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소프트웨어에서 사용 하는 대체 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2" tooltip="쿼드 트리"/>
              </a:rPr>
              <a:t>쿼드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2" tooltip="쿼드 트리"/>
              </a:rPr>
              <a:t> 트리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공간 인덱스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607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CF1F87-78A4-412E-B4F3-CEE6A8B02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Shp</a:t>
            </a:r>
            <a:r>
              <a:rPr lang="en-US" altLang="ko-KR" dirty="0"/>
              <a:t> File </a:t>
            </a:r>
            <a:r>
              <a:rPr lang="ko-KR" altLang="en-US" dirty="0"/>
              <a:t>바이너리 구조 정의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193BA7-E56F-46EC-BD3B-232234943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66" y="1504466"/>
            <a:ext cx="9021434" cy="467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61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94A00-E1DE-48B0-A57E-8A61BFB61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Ogr</a:t>
            </a:r>
            <a:r>
              <a:rPr lang="ko-KR" altLang="en-US" dirty="0"/>
              <a:t> 을 이용한 메타 분석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0AEFBB-FF25-4DA9-8878-268267C6E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import </a:t>
            </a:r>
            <a:r>
              <a:rPr lang="en-US" altLang="ko-KR" dirty="0" err="1"/>
              <a:t>osgeo.ogr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shapefile = </a:t>
            </a:r>
            <a:r>
              <a:rPr lang="en-US" altLang="ko-KR" dirty="0" err="1"/>
              <a:t>osgeo.ogr.Open</a:t>
            </a:r>
            <a:r>
              <a:rPr lang="en-US" altLang="ko-KR" dirty="0"/>
              <a:t>("</a:t>
            </a:r>
            <a:r>
              <a:rPr lang="en-US" altLang="ko-KR" dirty="0" err="1"/>
              <a:t>GP_ETC.shp</a:t>
            </a:r>
            <a:r>
              <a:rPr lang="en-US" altLang="ko-KR" dirty="0"/>
              <a:t>")</a:t>
            </a:r>
          </a:p>
          <a:p>
            <a:pPr marL="0" indent="0">
              <a:buNone/>
            </a:pPr>
            <a:r>
              <a:rPr lang="en-US" altLang="ko-KR" dirty="0"/>
              <a:t>layer = </a:t>
            </a:r>
            <a:r>
              <a:rPr lang="en-US" altLang="ko-KR" dirty="0" err="1"/>
              <a:t>shapefile.GetLayer</a:t>
            </a:r>
            <a:r>
              <a:rPr lang="en-US" altLang="ko-KR" dirty="0"/>
              <a:t>(0)</a:t>
            </a:r>
          </a:p>
          <a:p>
            <a:pPr marL="0" indent="0">
              <a:buNone/>
            </a:pPr>
            <a:r>
              <a:rPr lang="en-US" altLang="ko-KR" dirty="0"/>
              <a:t>for </a:t>
            </a:r>
            <a:r>
              <a:rPr lang="en-US" altLang="ko-KR" dirty="0" err="1"/>
              <a:t>i</a:t>
            </a:r>
            <a:r>
              <a:rPr lang="en-US" altLang="ko-KR" dirty="0"/>
              <a:t> in range(</a:t>
            </a:r>
            <a:r>
              <a:rPr lang="en-US" altLang="ko-KR" dirty="0" err="1"/>
              <a:t>layer.GetFeatureCount</a:t>
            </a:r>
            <a:r>
              <a:rPr lang="en-US" altLang="ko-KR" dirty="0"/>
              <a:t>()):</a:t>
            </a:r>
          </a:p>
          <a:p>
            <a:pPr marL="0" indent="0">
              <a:buNone/>
            </a:pPr>
            <a:r>
              <a:rPr lang="en-US" altLang="ko-KR" dirty="0"/>
              <a:t>	feature =</a:t>
            </a:r>
            <a:r>
              <a:rPr lang="en-US" altLang="ko-KR" dirty="0" err="1"/>
              <a:t>layer.GetFeature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	geometry = </a:t>
            </a:r>
            <a:r>
              <a:rPr lang="en-US" altLang="ko-KR" dirty="0" err="1"/>
              <a:t>feature.GetGeometryRef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geometry_type</a:t>
            </a:r>
            <a:r>
              <a:rPr lang="en-US" altLang="ko-KR" dirty="0"/>
              <a:t> =</a:t>
            </a:r>
            <a:r>
              <a:rPr lang="en-US" altLang="ko-KR" dirty="0" err="1"/>
              <a:t>geometry.GetGeometryName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/>
              <a:t>print 'geometry ({0},{1})'.format(</a:t>
            </a:r>
            <a:r>
              <a:rPr lang="en-US" altLang="ko-KR" dirty="0" err="1"/>
              <a:t>i</a:t>
            </a:r>
            <a:r>
              <a:rPr lang="en-US" altLang="ko-KR" dirty="0"/>
              <a:t>, </a:t>
            </a:r>
            <a:r>
              <a:rPr lang="en-US" altLang="ko-KR" dirty="0" err="1"/>
              <a:t>geometry_type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7">
            <a:extLst>
              <a:ext uri="{FF2B5EF4-FFF2-40B4-BE49-F238E27FC236}">
                <a16:creationId xmlns:a16="http://schemas.microsoft.com/office/drawing/2014/main" id="{CC158B78-8A12-4203-82F2-37185B9B1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72525" y="6126163"/>
            <a:ext cx="7998950" cy="70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39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EC144-9185-49F9-A209-5F66E691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공간측정및</a:t>
            </a:r>
            <a:r>
              <a:rPr lang="ko-KR" altLang="en-US" dirty="0"/>
              <a:t> 공간연산</a:t>
            </a:r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B8B19B8E-042A-4FC6-9364-2E6EB42ED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공간정보는 </a:t>
            </a:r>
            <a:r>
              <a:rPr lang="ko-KR" altLang="en-US" dirty="0" err="1"/>
              <a:t>거리및</a:t>
            </a:r>
            <a:r>
              <a:rPr lang="ko-KR" altLang="en-US" dirty="0"/>
              <a:t> 영역을 갖는다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거리 및 영역 연산을 통하여 공간측정 및 </a:t>
            </a:r>
            <a:r>
              <a:rPr lang="ko-KR" altLang="en-US" dirty="0" err="1"/>
              <a:t>공간간의</a:t>
            </a:r>
            <a:r>
              <a:rPr lang="ko-KR" altLang="en-US" dirty="0"/>
              <a:t> 관계를 정의 할 </a:t>
            </a:r>
            <a:r>
              <a:rPr lang="ko-KR" altLang="en-US" dirty="0" err="1"/>
              <a:t>수있음</a:t>
            </a:r>
            <a:endParaRPr lang="en-US" altLang="ko-KR" dirty="0"/>
          </a:p>
          <a:p>
            <a:r>
              <a:rPr lang="en-US" altLang="ko-KR" dirty="0"/>
              <a:t> Shapely </a:t>
            </a:r>
            <a:r>
              <a:rPr lang="ko-KR" altLang="en-US" dirty="0"/>
              <a:t>패키지 사용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608C5B8-B827-4260-A376-1E413B540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37" y="4820876"/>
            <a:ext cx="4846032" cy="8738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4CD631C-4CC8-4B2B-873E-D3D7AA986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37" y="3945525"/>
            <a:ext cx="4846032" cy="80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28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790F0-A5D6-47EE-94FE-519CFF80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76B63-26EA-407A-A436-061647C6198E}"/>
              </a:ext>
            </a:extLst>
          </p:cNvPr>
          <p:cNvSpPr txBox="1"/>
          <p:nvPr/>
        </p:nvSpPr>
        <p:spPr>
          <a:xfrm>
            <a:off x="675314" y="3092856"/>
            <a:ext cx="8229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*.</a:t>
            </a:r>
            <a:r>
              <a:rPr lang="ko-KR" altLang="en-US" dirty="0"/>
              <a:t>공간연산의 종류</a:t>
            </a:r>
            <a:endParaRPr lang="en-US" altLang="ko-KR" dirty="0"/>
          </a:p>
          <a:p>
            <a:r>
              <a:rPr lang="en-US" altLang="ko-KR" b="1" dirty="0"/>
              <a:t>Intersects </a:t>
            </a:r>
            <a:r>
              <a:rPr lang="en-US" altLang="ko-KR" dirty="0"/>
              <a:t>- 2</a:t>
            </a:r>
            <a:r>
              <a:rPr lang="ko-KR" altLang="en-US" dirty="0"/>
              <a:t>개의 공간 객체가 교차 하는지 검사</a:t>
            </a:r>
          </a:p>
          <a:p>
            <a:r>
              <a:rPr lang="en-US" altLang="ko-KR" b="1" dirty="0"/>
              <a:t>Disjoint </a:t>
            </a:r>
            <a:r>
              <a:rPr lang="en-US" altLang="ko-KR" dirty="0"/>
              <a:t>- 2</a:t>
            </a:r>
            <a:r>
              <a:rPr lang="ko-KR" altLang="en-US" dirty="0"/>
              <a:t>개의 공간 객체에 공통 요소가 없는지 검사</a:t>
            </a:r>
          </a:p>
          <a:p>
            <a:r>
              <a:rPr lang="en-US" altLang="ko-KR" b="1" dirty="0"/>
              <a:t>Contains </a:t>
            </a:r>
            <a:r>
              <a:rPr lang="en-US" altLang="ko-KR" dirty="0"/>
              <a:t>- </a:t>
            </a:r>
            <a:r>
              <a:rPr lang="ko-KR" altLang="en-US" dirty="0"/>
              <a:t>공간 객체가 다른 객체를 포함 하는지 검사</a:t>
            </a:r>
          </a:p>
          <a:p>
            <a:r>
              <a:rPr lang="en-US" altLang="ko-KR" b="1" dirty="0"/>
              <a:t>Within </a:t>
            </a:r>
            <a:r>
              <a:rPr lang="en-US" altLang="ko-KR" dirty="0"/>
              <a:t>- </a:t>
            </a:r>
            <a:r>
              <a:rPr lang="ko-KR" altLang="en-US" dirty="0"/>
              <a:t>공간 객체가 다른 객체 내부에 있는지 검사</a:t>
            </a:r>
          </a:p>
          <a:p>
            <a:r>
              <a:rPr lang="en-US" altLang="ko-KR" b="1" dirty="0"/>
              <a:t>Touches </a:t>
            </a:r>
            <a:r>
              <a:rPr lang="en-US" altLang="ko-KR" dirty="0"/>
              <a:t>- 2</a:t>
            </a:r>
            <a:r>
              <a:rPr lang="ko-KR" altLang="en-US" dirty="0"/>
              <a:t>개의 공간 객체가 맞닿아 있는지 검사</a:t>
            </a:r>
          </a:p>
          <a:p>
            <a:r>
              <a:rPr lang="en-US" altLang="ko-KR" b="1" dirty="0"/>
              <a:t>Crosses </a:t>
            </a:r>
            <a:r>
              <a:rPr lang="en-US" altLang="ko-KR" dirty="0"/>
              <a:t>- 2</a:t>
            </a:r>
            <a:r>
              <a:rPr lang="ko-KR" altLang="en-US" dirty="0"/>
              <a:t>개의 공간 객체가 서로 횡단하는지 검사</a:t>
            </a:r>
          </a:p>
          <a:p>
            <a:r>
              <a:rPr lang="en-US" altLang="ko-KR" b="1" dirty="0"/>
              <a:t>Overlaps </a:t>
            </a:r>
            <a:r>
              <a:rPr lang="en-US" altLang="ko-KR" dirty="0"/>
              <a:t>- 2</a:t>
            </a:r>
            <a:r>
              <a:rPr lang="ko-KR" altLang="en-US" dirty="0"/>
              <a:t>개의 공간 객체가 서로 겹치는지 검사</a:t>
            </a:r>
          </a:p>
          <a:p>
            <a:r>
              <a:rPr lang="en-US" altLang="ko-KR" b="1" dirty="0"/>
              <a:t>Equals </a:t>
            </a:r>
            <a:r>
              <a:rPr lang="en-US" altLang="ko-KR" dirty="0"/>
              <a:t>- 2</a:t>
            </a:r>
            <a:r>
              <a:rPr lang="ko-KR" altLang="en-US" dirty="0"/>
              <a:t>개의 공간 객체가 위상적으로 동일한지 검사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56C372-31DF-479D-8042-7A4960E95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14" y="1753126"/>
            <a:ext cx="6786720" cy="95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69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790F0-A5D6-47EE-94FE-519CFF80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개체, 시계이(가) 표시된 사진&#10;&#10;자동 생성된 설명">
            <a:extLst>
              <a:ext uri="{FF2B5EF4-FFF2-40B4-BE49-F238E27FC236}">
                <a16:creationId xmlns:a16="http://schemas.microsoft.com/office/drawing/2014/main" id="{26F67175-862D-468D-9684-EF6E4447D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47" y="1525878"/>
            <a:ext cx="5881951" cy="4178636"/>
          </a:xfrm>
        </p:spPr>
      </p:pic>
    </p:spTree>
    <p:extLst>
      <p:ext uri="{BB962C8B-B14F-4D97-AF65-F5344CB8AC3E}">
        <p14:creationId xmlns:p14="http://schemas.microsoft.com/office/powerpoint/2010/main" val="1151629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790F0-A5D6-47EE-94FE-519CFF80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92C1A9F-E60F-46FC-9436-E5E5045EB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02" y="1786855"/>
            <a:ext cx="6556998" cy="3691156"/>
          </a:xfrm>
        </p:spPr>
      </p:pic>
    </p:spTree>
    <p:extLst>
      <p:ext uri="{BB962C8B-B14F-4D97-AF65-F5344CB8AC3E}">
        <p14:creationId xmlns:p14="http://schemas.microsoft.com/office/powerpoint/2010/main" val="2000711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DC41E-28AD-44FD-B672-4E411D34C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nmea0183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A0250-9129-4D0E-88C5-965505260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NMEA</a:t>
            </a:r>
            <a:r>
              <a:rPr lang="ko-KR" altLang="en-US" dirty="0"/>
              <a:t>는 </a:t>
            </a:r>
            <a:r>
              <a:rPr lang="en-US" altLang="ko-KR" dirty="0"/>
              <a:t>'National Marine Electronics Association'</a:t>
            </a:r>
            <a:r>
              <a:rPr lang="ko-KR" altLang="en-US" dirty="0"/>
              <a:t>의 </a:t>
            </a:r>
            <a:r>
              <a:rPr lang="ko-KR" altLang="en-US" dirty="0" err="1"/>
              <a:t>앞글자를</a:t>
            </a:r>
            <a:r>
              <a:rPr lang="ko-KR" altLang="en-US" dirty="0"/>
              <a:t> 딴 약자이다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해양 전자공학 산업의 발달과 교육을 위해 모인 비영리 단체</a:t>
            </a:r>
            <a:r>
              <a:rPr lang="ko-KR" altLang="en-US" dirty="0"/>
              <a:t>를 지칭한다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NMEA </a:t>
            </a:r>
            <a:r>
              <a:rPr lang="ko-KR" altLang="en-US" dirty="0"/>
              <a:t>표준은 ”해양 전자 장비 기자재들 간의 통신을 위해 정의된 전기적 인터페이스 및 데이터 프로토콜” 이라고 정의할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53690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24934-5B5D-4A1C-A2FE-A69EF9322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8459A1B-054C-40CC-AB97-C44F4E305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65" y="1292414"/>
            <a:ext cx="7327101" cy="5334889"/>
          </a:xfrm>
        </p:spPr>
      </p:pic>
    </p:spTree>
    <p:extLst>
      <p:ext uri="{BB962C8B-B14F-4D97-AF65-F5344CB8AC3E}">
        <p14:creationId xmlns:p14="http://schemas.microsoft.com/office/powerpoint/2010/main" val="2684308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1506C7-E146-48E3-A3CC-C6726C520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개체, 시계이(가) 표시된 사진&#10;&#10;자동 생성된 설명">
            <a:extLst>
              <a:ext uri="{FF2B5EF4-FFF2-40B4-BE49-F238E27FC236}">
                <a16:creationId xmlns:a16="http://schemas.microsoft.com/office/drawing/2014/main" id="{9A05ADC9-E691-4A59-8944-660DA1B89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98" y="1481495"/>
            <a:ext cx="7069019" cy="1143000"/>
          </a:xfrm>
        </p:spPr>
      </p:pic>
    </p:spTree>
    <p:extLst>
      <p:ext uri="{BB962C8B-B14F-4D97-AF65-F5344CB8AC3E}">
        <p14:creationId xmlns:p14="http://schemas.microsoft.com/office/powerpoint/2010/main" val="3848745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A04E2-3B45-4F26-A1FD-E5A0F62A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좌표계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488C18-8D35-4009-A800-50695C53B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좌표계 가 필요한 이유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- </a:t>
            </a:r>
            <a:r>
              <a:rPr lang="en-US" altLang="ko-KR" dirty="0" err="1"/>
              <a:t>x,y</a:t>
            </a:r>
            <a:r>
              <a:rPr lang="en-US" altLang="ko-KR" dirty="0"/>
              <a:t> </a:t>
            </a:r>
            <a:r>
              <a:rPr lang="ko-KR" altLang="en-US" dirty="0"/>
              <a:t>단위를 위치로 표현해야 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- </a:t>
            </a:r>
            <a:r>
              <a:rPr lang="ko-KR" altLang="en-US" dirty="0"/>
              <a:t>위치단위</a:t>
            </a:r>
            <a:r>
              <a:rPr lang="en-US" altLang="ko-KR" dirty="0"/>
              <a:t>,</a:t>
            </a:r>
            <a:r>
              <a:rPr lang="ko-KR" altLang="en-US" dirty="0"/>
              <a:t>지구모양이 다름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- </a:t>
            </a:r>
            <a:r>
              <a:rPr lang="ko-KR" altLang="en-US" dirty="0"/>
              <a:t>지역 좌표계의 존재가 있음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-&gt;  </a:t>
            </a:r>
            <a:r>
              <a:rPr lang="ko-KR" altLang="en-US" dirty="0"/>
              <a:t>세계 측지계의 존재 때문에 서로 단위       와 위치 교환이 필요 함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6968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56A67-A67A-40AD-81E9-4507FCE56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F5DC9D-78F9-4BD3-B96A-4DC8A0A8F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altLang="ko-KR" dirty="0"/>
              <a:t>Projection </a:t>
            </a:r>
            <a:r>
              <a:rPr lang="ko-KR" altLang="en-US" dirty="0"/>
              <a:t>정보는 좌표계 정보를 가지고 있음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07CC2C7-424E-48CB-9C82-A4C077232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13" y="2322390"/>
            <a:ext cx="7587174" cy="312206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B1DFB51-CAE3-4103-8D72-81739F804CFD}"/>
              </a:ext>
            </a:extLst>
          </p:cNvPr>
          <p:cNvSpPr/>
          <p:nvPr/>
        </p:nvSpPr>
        <p:spPr>
          <a:xfrm>
            <a:off x="1379989" y="11501306"/>
            <a:ext cx="6805617" cy="1023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237C5D5-32C2-4AA8-93E4-63D70D242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406" y="5874853"/>
            <a:ext cx="8098387" cy="251310"/>
          </a:xfrm>
          <a:prstGeom prst="rect">
            <a:avLst/>
          </a:prstGeom>
          <a:solidFill>
            <a:srgbClr val="F3F4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63480" rIns="9144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DA4B4"/>
                </a:solidFill>
                <a:effectLst/>
                <a:latin typeface="Arial Unicode MS"/>
              </a:rPr>
              <a:t>proj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9DA4B4"/>
                </a:solidFill>
                <a:effectLst/>
                <a:latin typeface="Arial Unicode MS"/>
              </a:rPr>
              <a:t>=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DA4B4"/>
                </a:solidFill>
                <a:effectLst/>
                <a:latin typeface="Arial Unicode MS"/>
              </a:rPr>
              <a:t>tmerc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9DA4B4"/>
                </a:solidFill>
                <a:effectLst/>
                <a:latin typeface="Arial Unicode MS"/>
              </a:rPr>
              <a:t> +lat_0=38 +lon_0=127.5 +k=0.9996 +x_0=1000000 +y_0=2000000 +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DA4B4"/>
                </a:solidFill>
                <a:effectLst/>
                <a:latin typeface="Arial Unicode MS"/>
              </a:rPr>
              <a:t>ellps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9DA4B4"/>
                </a:solidFill>
                <a:effectLst/>
                <a:latin typeface="Arial Unicode MS"/>
              </a:rPr>
              <a:t>=GRS80 +towgs84=0,0,0,0,0,0,0 +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DA4B4"/>
                </a:solidFill>
                <a:effectLst/>
                <a:latin typeface="Arial Unicode MS"/>
              </a:rPr>
              <a:t>units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9DA4B4"/>
                </a:solidFill>
                <a:effectLst/>
                <a:latin typeface="Arial Unicode MS"/>
              </a:rPr>
              <a:t>=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DA4B4"/>
                </a:solidFill>
                <a:effectLst/>
                <a:latin typeface="Arial Unicode MS"/>
              </a:rPr>
              <a:t>m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rgbClr val="9DA4B4"/>
                </a:solidFill>
                <a:effectLst/>
                <a:latin typeface="Arial Unicode MS"/>
              </a:rPr>
              <a:t> +</a:t>
            </a:r>
            <a:r>
              <a:rPr kumimoji="0" lang="ko-KR" altLang="ko-KR" sz="800" b="0" i="0" u="none" strike="noStrike" cap="none" normalizeH="0" baseline="0" dirty="0" err="1">
                <a:ln>
                  <a:noFill/>
                </a:ln>
                <a:solidFill>
                  <a:srgbClr val="9DA4B4"/>
                </a:solidFill>
                <a:effectLst/>
                <a:latin typeface="Arial Unicode MS"/>
              </a:rPr>
              <a:t>no_defs</a:t>
            </a:r>
            <a:r>
              <a:rPr kumimoji="0" lang="ko-KR" altLang="ko-KR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D7CCCE31-043E-4D66-861F-DB3C6889A537}"/>
              </a:ext>
            </a:extLst>
          </p:cNvPr>
          <p:cNvSpPr/>
          <p:nvPr/>
        </p:nvSpPr>
        <p:spPr>
          <a:xfrm>
            <a:off x="4253218" y="5444455"/>
            <a:ext cx="696287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91760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E7A9AC-D637-493D-AF6E-F9FE5388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3E21FF1-36B0-4D3A-9923-EC9589F49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42" y="1538023"/>
            <a:ext cx="4205045" cy="4023877"/>
          </a:xfrm>
        </p:spPr>
      </p:pic>
      <p:pic>
        <p:nvPicPr>
          <p:cNvPr id="7" name="그림 6" descr="우리, 건물이(가) 표시된 사진&#10;&#10;자동 생성된 설명">
            <a:extLst>
              <a:ext uri="{FF2B5EF4-FFF2-40B4-BE49-F238E27FC236}">
                <a16:creationId xmlns:a16="http://schemas.microsoft.com/office/drawing/2014/main" id="{437C7702-A8DF-4A78-BFD0-EB1EAFCFA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23" y="1538023"/>
            <a:ext cx="4513277" cy="3926134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D3AE4BA-36B8-4815-BBB9-56C728A9E79C}"/>
              </a:ext>
            </a:extLst>
          </p:cNvPr>
          <p:cNvSpPr/>
          <p:nvPr/>
        </p:nvSpPr>
        <p:spPr>
          <a:xfrm>
            <a:off x="3825380" y="2919369"/>
            <a:ext cx="1476462" cy="10066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08FAA62-11DC-4F66-8CCA-93890F693FA8}"/>
              </a:ext>
            </a:extLst>
          </p:cNvPr>
          <p:cNvSpPr/>
          <p:nvPr/>
        </p:nvSpPr>
        <p:spPr>
          <a:xfrm rot="10800000">
            <a:off x="3919056" y="3813494"/>
            <a:ext cx="1476462" cy="1006679"/>
          </a:xfrm>
          <a:prstGeom prst="rightArrow">
            <a:avLst/>
          </a:prstGeom>
          <a:scene3d>
            <a:camera prst="orthographicFront">
              <a:rot lat="3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597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3D332-EC3D-4D5E-BFB7-0CE86DEE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CA6375C0-9055-4729-9259-2099B0B89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2" y="1477401"/>
            <a:ext cx="8059275" cy="4201111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9E9B11F-C9F9-4F02-AA71-232218AD9CC8}"/>
              </a:ext>
            </a:extLst>
          </p:cNvPr>
          <p:cNvSpPr/>
          <p:nvPr/>
        </p:nvSpPr>
        <p:spPr>
          <a:xfrm>
            <a:off x="542362" y="1744910"/>
            <a:ext cx="3053593" cy="520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52CE29-7DFA-4657-97AB-98AD0F76E50D}"/>
              </a:ext>
            </a:extLst>
          </p:cNvPr>
          <p:cNvSpPr/>
          <p:nvPr/>
        </p:nvSpPr>
        <p:spPr>
          <a:xfrm>
            <a:off x="745096" y="2761376"/>
            <a:ext cx="3969517" cy="1399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7AC4C1-18E8-441E-9E38-7770B5FB73BE}"/>
              </a:ext>
            </a:extLst>
          </p:cNvPr>
          <p:cNvSpPr/>
          <p:nvPr/>
        </p:nvSpPr>
        <p:spPr>
          <a:xfrm>
            <a:off x="542363" y="4699129"/>
            <a:ext cx="6923840" cy="10724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0374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771B3C-EAE5-4F97-BC7F-EA8CC4C75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공간데이터 베이스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216DB9-5BFD-4B95-95BE-B13F907D6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파일로 가지고 있음 자료공유가 어려움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기본적으로 자료를 공유하기 위하여 공간정보를 </a:t>
            </a:r>
            <a:r>
              <a:rPr lang="en-US" altLang="ko-KR" dirty="0"/>
              <a:t>RDBMS</a:t>
            </a:r>
            <a:r>
              <a:rPr lang="ko-KR" altLang="en-US" dirty="0"/>
              <a:t>에 데이터를 저장하고 조회하기 시작 함</a:t>
            </a:r>
            <a:endParaRPr lang="en-US" altLang="ko-KR" dirty="0"/>
          </a:p>
          <a:p>
            <a:r>
              <a:rPr lang="en-US" altLang="ko-KR" dirty="0"/>
              <a:t> OGC </a:t>
            </a:r>
            <a:r>
              <a:rPr lang="ko-KR" altLang="en-US" dirty="0"/>
              <a:t>표준은 </a:t>
            </a:r>
            <a:r>
              <a:rPr lang="en-US" altLang="ko-KR" dirty="0" err="1"/>
              <a:t>ST_Geometry</a:t>
            </a:r>
            <a:r>
              <a:rPr lang="ko-KR" altLang="en-US" dirty="0"/>
              <a:t>를 </a:t>
            </a:r>
            <a:r>
              <a:rPr lang="en-US" altLang="ko-KR" dirty="0"/>
              <a:t>RDBMS</a:t>
            </a:r>
            <a:r>
              <a:rPr lang="ko-KR" altLang="en-US" dirty="0"/>
              <a:t>에 저장하고 조회하는 것을 권장 함</a:t>
            </a:r>
            <a:endParaRPr lang="en-US" altLang="ko-KR" dirty="0"/>
          </a:p>
          <a:p>
            <a:r>
              <a:rPr lang="en-US" altLang="ko-KR" dirty="0"/>
              <a:t> POSTGIS, MYSQL </a:t>
            </a:r>
            <a:r>
              <a:rPr lang="ko-KR" altLang="en-US" dirty="0"/>
              <a:t>등이 이방식을 차용 함</a:t>
            </a:r>
          </a:p>
        </p:txBody>
      </p:sp>
    </p:spTree>
    <p:extLst>
      <p:ext uri="{BB962C8B-B14F-4D97-AF65-F5344CB8AC3E}">
        <p14:creationId xmlns:p14="http://schemas.microsoft.com/office/powerpoint/2010/main" val="224135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1C519-5187-431A-83ED-EA9B13DBF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77397390-04AC-4562-A39A-691DE0A40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91" y="1974907"/>
            <a:ext cx="6519980" cy="3877216"/>
          </a:xfrm>
        </p:spPr>
      </p:pic>
    </p:spTree>
    <p:extLst>
      <p:ext uri="{BB962C8B-B14F-4D97-AF65-F5344CB8AC3E}">
        <p14:creationId xmlns:p14="http://schemas.microsoft.com/office/powerpoint/2010/main" val="9416019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98AE39-D259-46D3-8104-D2A9D7076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E0C42C-3EF2-4DBD-B62D-4D8CAA86E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면적 재기 </a:t>
            </a:r>
            <a:r>
              <a:rPr lang="en-US" altLang="ko-KR" dirty="0"/>
              <a:t>/</a:t>
            </a:r>
            <a:r>
              <a:rPr lang="ko-KR" altLang="en-US" dirty="0"/>
              <a:t>길이재기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ST_Area</a:t>
            </a:r>
            <a:r>
              <a:rPr lang="en-US" altLang="ko-KR" dirty="0"/>
              <a:t>, </a:t>
            </a:r>
            <a:r>
              <a:rPr lang="en-US" altLang="ko-KR" dirty="0" err="1"/>
              <a:t>ST_Length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 err="1"/>
              <a:t>ST_astext</a:t>
            </a:r>
            <a:r>
              <a:rPr lang="en-US" altLang="ko-KR" dirty="0"/>
              <a:t> : geometry </a:t>
            </a:r>
            <a:r>
              <a:rPr lang="ko-KR" altLang="en-US" dirty="0"/>
              <a:t>정보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C8681DE-C43A-4482-996E-31499D239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0667"/>
            <a:ext cx="9021434" cy="237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79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A61599-A38E-467A-A00E-1BD85F07E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시티즈</a:t>
            </a:r>
            <a:r>
              <a:rPr lang="ko-KR" altLang="en-US" dirty="0"/>
              <a:t> 스카이라인</a:t>
            </a:r>
          </a:p>
        </p:txBody>
      </p:sp>
      <p:pic>
        <p:nvPicPr>
          <p:cNvPr id="4" name="온라인 미디어 3" title="￫ﾏﾄ￬ﾋﾜ ￪ﾱﾴ￬ﾄﾤ ￪ﾲﾌ￬ﾞﾄ￬ﾜﾼ￫ﾡﾜ ￬ﾄﾜ￬ﾚﾸ￬ﾝﾄ ￫ﾧﾌ￫ﾓﾤ￬ﾞﾐ (10) ￪ﾰﾕ￫ﾶﾁ￬ﾧﾀ￬ﾗﾭ (￬ﾝﾀ￭ﾏﾉ￪ﾵﾬ,￫ﾅﾸ￬ﾛﾐ￪ﾵﾬ,￫ﾏﾄ￫ﾴﾉ￪ﾵﾬ ￫ﾓﾱ￫ﾓﾱ)">
            <a:hlinkClick r:id="" action="ppaction://media"/>
            <a:extLst>
              <a:ext uri="{FF2B5EF4-FFF2-40B4-BE49-F238E27FC236}">
                <a16:creationId xmlns:a16="http://schemas.microsoft.com/office/drawing/2014/main" id="{6C1E1159-865E-4D66-8D21-FFC7BA3B1F1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7200" y="1393371"/>
            <a:ext cx="8453122" cy="475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9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DC41E-28AD-44FD-B672-4E411D34C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nmea0183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2A0250-9129-4D0E-88C5-965505260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036" y="1465976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ko-KR" dirty="0"/>
              <a:t> nmea0183</a:t>
            </a:r>
            <a:r>
              <a:rPr lang="ko-KR" altLang="en-US" dirty="0"/>
              <a:t>는 다음과 같이 생겼음</a:t>
            </a:r>
            <a:endParaRPr lang="en-US" altLang="ko-KR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B89E1B3-476D-4157-BFA9-7D1855084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52" y="2704376"/>
            <a:ext cx="8021169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553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F90EE-0E6E-417D-B7D8-342E34686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Raster </a:t>
            </a:r>
            <a:r>
              <a:rPr lang="ko-KR" altLang="en-US" dirty="0"/>
              <a:t>정보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A9EF1A-38D8-4823-98E2-7F712B798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쉽게 이야기하면 이미지 정보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격자모양 이미지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초기에는 항공사진에서 출발해서 위성영상 </a:t>
            </a:r>
            <a:r>
              <a:rPr lang="en-US" altLang="ko-KR" dirty="0"/>
              <a:t>, </a:t>
            </a:r>
            <a:r>
              <a:rPr lang="ko-KR" altLang="en-US" dirty="0"/>
              <a:t>라이다 영상 까지 발전함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자료 촬영 </a:t>
            </a:r>
            <a:r>
              <a:rPr lang="en-US" altLang="ko-KR" dirty="0"/>
              <a:t>-&gt; </a:t>
            </a:r>
            <a:r>
              <a:rPr lang="ko-KR" altLang="en-US" dirty="0"/>
              <a:t>자료보정 </a:t>
            </a:r>
            <a:r>
              <a:rPr lang="en-US" altLang="ko-KR" dirty="0"/>
              <a:t>-&gt; </a:t>
            </a:r>
            <a:r>
              <a:rPr lang="ko-KR" altLang="en-US" dirty="0" err="1"/>
              <a:t>벡터라이징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도화 단계로 구축 했음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최근에는 보정단계를 자동화 함</a:t>
            </a:r>
          </a:p>
        </p:txBody>
      </p:sp>
    </p:spTree>
    <p:extLst>
      <p:ext uri="{BB962C8B-B14F-4D97-AF65-F5344CB8AC3E}">
        <p14:creationId xmlns:p14="http://schemas.microsoft.com/office/powerpoint/2010/main" val="23387635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98971-4988-40B5-8B93-22821B7C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모니터, 화면, 대형, 검은색이(가) 표시된 사진&#10;&#10;자동 생성된 설명">
            <a:extLst>
              <a:ext uri="{FF2B5EF4-FFF2-40B4-BE49-F238E27FC236}">
                <a16:creationId xmlns:a16="http://schemas.microsoft.com/office/drawing/2014/main" id="{081D5241-C0D6-4530-BD83-59FA7A65D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02" y="1526453"/>
            <a:ext cx="7221195" cy="5199088"/>
          </a:xfrm>
        </p:spPr>
      </p:pic>
    </p:spTree>
    <p:extLst>
      <p:ext uri="{BB962C8B-B14F-4D97-AF65-F5344CB8AC3E}">
        <p14:creationId xmlns:p14="http://schemas.microsoft.com/office/powerpoint/2010/main" val="37451906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98971-4988-40B5-8B93-22821B7C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영상처리 기본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3565B0-6ED6-49F5-9C14-C2A25A8E4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ko-KR" altLang="en-US" dirty="0"/>
              <a:t>영상 조작 </a:t>
            </a:r>
            <a:r>
              <a:rPr lang="en-US" altLang="ko-KR" dirty="0"/>
              <a:t>(Image Manipulation)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  영상 </a:t>
            </a:r>
            <a:r>
              <a:rPr lang="ko-KR" altLang="en-US" dirty="0" err="1"/>
              <a:t>획득시</a:t>
            </a:r>
            <a:r>
              <a:rPr lang="ko-KR" altLang="en-US" dirty="0"/>
              <a:t> 주위의 환경의 영향으로 영상이 흐리거나 너무 어두울 경우</a:t>
            </a:r>
            <a:r>
              <a:rPr lang="en-US" altLang="ko-KR" dirty="0"/>
              <a:t>, </a:t>
            </a:r>
            <a:r>
              <a:rPr lang="ko-KR" altLang="en-US" dirty="0"/>
              <a:t>혹은 </a:t>
            </a:r>
            <a:r>
              <a:rPr lang="ko-KR" altLang="en-US" dirty="0" err="1"/>
              <a:t>잡영이</a:t>
            </a:r>
            <a:r>
              <a:rPr lang="ko-KR" altLang="en-US" dirty="0"/>
              <a:t> 많이 섞인 경우 우리는 원하는 영상을 얻기 위해 영상을 조작하는데 이를 영상 조작이라 한다</a:t>
            </a:r>
            <a:r>
              <a:rPr lang="en-US" altLang="ko-KR" dirty="0"/>
              <a:t>. </a:t>
            </a:r>
            <a:r>
              <a:rPr lang="ko-KR" altLang="en-US" dirty="0"/>
              <a:t>이는 영상 처리에 있어 매우 기본적이면서도 중요한 부분이다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영상 분석 </a:t>
            </a:r>
            <a:r>
              <a:rPr lang="en-US" altLang="ko-KR" dirty="0"/>
              <a:t>(Image Analysis)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 영상 조작에 의해 보정된 영상에서 특징을 찾아 내는 것으로</a:t>
            </a:r>
            <a:r>
              <a:rPr lang="en-US" altLang="ko-KR" dirty="0"/>
              <a:t>, </a:t>
            </a:r>
            <a:r>
              <a:rPr lang="ko-KR" altLang="en-US" dirty="0"/>
              <a:t>인쇄되거나 </a:t>
            </a:r>
            <a:r>
              <a:rPr lang="ko-KR" altLang="en-US" dirty="0" err="1"/>
              <a:t>필기된</a:t>
            </a:r>
            <a:r>
              <a:rPr lang="ko-KR" altLang="en-US" dirty="0"/>
              <a:t> 글자를 </a:t>
            </a:r>
            <a:r>
              <a:rPr lang="ko-KR" altLang="en-US" dirty="0" err="1"/>
              <a:t>실별하거나</a:t>
            </a:r>
            <a:r>
              <a:rPr lang="en-US" altLang="ko-KR" dirty="0"/>
              <a:t>, </a:t>
            </a:r>
            <a:r>
              <a:rPr lang="ko-KR" altLang="en-US" dirty="0"/>
              <a:t>카메라를 통해 부품의 치수를 측정하고 </a:t>
            </a:r>
            <a:r>
              <a:rPr lang="en-US" altLang="ko-KR" dirty="0"/>
              <a:t>PCB</a:t>
            </a:r>
            <a:r>
              <a:rPr lang="ko-KR" altLang="en-US" dirty="0"/>
              <a:t>기판의 정밀도를 체크하거나</a:t>
            </a:r>
            <a:r>
              <a:rPr lang="en-US" altLang="ko-KR" dirty="0"/>
              <a:t>, </a:t>
            </a:r>
            <a:r>
              <a:rPr lang="ko-KR" altLang="en-US" dirty="0"/>
              <a:t>의료분야에서의 </a:t>
            </a:r>
            <a:r>
              <a:rPr lang="ko-KR" altLang="en-US" dirty="0" err="1"/>
              <a:t>세포분석등</a:t>
            </a:r>
            <a:r>
              <a:rPr lang="ko-KR" altLang="en-US" dirty="0"/>
              <a:t> 영상을 분석하는 영역을 말한다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 </a:t>
            </a:r>
            <a:r>
              <a:rPr lang="ko-KR" altLang="en-US" dirty="0"/>
              <a:t>영상 인식 </a:t>
            </a:r>
            <a:r>
              <a:rPr lang="en-US" altLang="ko-KR" dirty="0"/>
              <a:t>(Scene Analysis)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사람의 눈으로는 식별이 불가능한 것들</a:t>
            </a:r>
            <a:r>
              <a:rPr lang="en-US" altLang="ko-KR" dirty="0"/>
              <a:t>, </a:t>
            </a:r>
            <a:r>
              <a:rPr lang="ko-KR" altLang="en-US" dirty="0"/>
              <a:t>즉 미세한 영상물의 차이점을 발견하고 영상물의 비교하여 다른 영상과 </a:t>
            </a:r>
            <a:r>
              <a:rPr lang="ko-KR" altLang="en-US" dirty="0" err="1"/>
              <a:t>비교분석하며</a:t>
            </a:r>
            <a:r>
              <a:rPr lang="ko-KR" altLang="en-US" dirty="0"/>
              <a:t> 특징을 찾아 영상을 인식하는 것을 말한다</a:t>
            </a:r>
            <a:r>
              <a:rPr lang="en-US" altLang="ko-KR" dirty="0"/>
              <a:t>. </a:t>
            </a:r>
            <a:r>
              <a:rPr lang="ko-KR" altLang="en-US" dirty="0"/>
              <a:t>예로</a:t>
            </a:r>
            <a:r>
              <a:rPr lang="en-US" altLang="ko-KR" dirty="0"/>
              <a:t>, </a:t>
            </a:r>
            <a:r>
              <a:rPr lang="ko-KR" altLang="en-US" dirty="0"/>
              <a:t>지문 인식 시스템을 이용하여 범죄현장의 지문과 정부의 </a:t>
            </a:r>
            <a:r>
              <a:rPr lang="en-US" altLang="ko-KR" dirty="0"/>
              <a:t>DB</a:t>
            </a:r>
            <a:r>
              <a:rPr lang="ko-KR" altLang="en-US" dirty="0"/>
              <a:t>안의지문과 비교하여 범인을 추적하는 시스템</a:t>
            </a:r>
            <a:r>
              <a:rPr lang="en-US" altLang="ko-KR" dirty="0"/>
              <a:t>, </a:t>
            </a:r>
            <a:r>
              <a:rPr lang="ko-KR" altLang="en-US" dirty="0" err="1"/>
              <a:t>로복의</a:t>
            </a:r>
            <a:r>
              <a:rPr lang="ko-KR" altLang="en-US" dirty="0"/>
              <a:t> 시각 시스템과 무인 자동차의 </a:t>
            </a:r>
            <a:r>
              <a:rPr lang="ko-KR" altLang="en-US" dirty="0" err="1"/>
              <a:t>전자눈</a:t>
            </a:r>
            <a:r>
              <a:rPr lang="ko-KR" altLang="en-US" dirty="0"/>
              <a:t> 등이 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 </a:t>
            </a:r>
            <a:r>
              <a:rPr lang="ko-KR" altLang="en-US" dirty="0"/>
              <a:t>영상 통신 </a:t>
            </a:r>
            <a:r>
              <a:rPr lang="en-US" altLang="ko-KR" dirty="0"/>
              <a:t>(Image Transmission)</a:t>
            </a: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영상을 전송함에 있어 어떻게 효율적으로 전송할 것인가를 연구하는 분야로 영상 압축을 이용하여 영상을 처리</a:t>
            </a:r>
            <a:r>
              <a:rPr lang="en-US" altLang="ko-KR" dirty="0"/>
              <a:t>/ </a:t>
            </a:r>
            <a:r>
              <a:rPr lang="ko-KR" altLang="en-US" dirty="0"/>
              <a:t>전송하는 영역이다</a:t>
            </a:r>
            <a:r>
              <a:rPr lang="en-US" altLang="ko-KR" dirty="0"/>
              <a:t>. </a:t>
            </a:r>
            <a:r>
              <a:rPr lang="ko-KR" altLang="en-US" dirty="0"/>
              <a:t>디지털 영사의 막대한 용량을 압축시키는 영상압축 및 보정 기술을 필요로 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79804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98971-4988-40B5-8B93-22821B7C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영상처리 관련 라이브러리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E3F9D6-43E2-4FC0-87C4-7CDF0C6FA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Rasterio</a:t>
            </a:r>
            <a:endParaRPr lang="en-US" altLang="ko-KR" dirty="0"/>
          </a:p>
          <a:p>
            <a:r>
              <a:rPr lang="en-US" altLang="ko-KR" dirty="0" err="1"/>
              <a:t>Gdal</a:t>
            </a:r>
            <a:endParaRPr lang="en-US" altLang="ko-KR" dirty="0"/>
          </a:p>
          <a:p>
            <a:r>
              <a:rPr lang="en-US" altLang="ko-KR" dirty="0" err="1"/>
              <a:t>Opencv</a:t>
            </a:r>
            <a:endParaRPr lang="en-US" altLang="ko-KR" dirty="0"/>
          </a:p>
          <a:p>
            <a:r>
              <a:rPr lang="en-US" altLang="ko-KR" dirty="0"/>
              <a:t>Lidar</a:t>
            </a:r>
          </a:p>
          <a:p>
            <a:r>
              <a:rPr lang="en-US" altLang="ko-KR" dirty="0" err="1"/>
              <a:t>Etc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85336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36F0AB-9DCA-4665-A225-69B6FAADA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C58633-0E35-460F-B35D-7E4DB67C3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메타 데이터 </a:t>
            </a:r>
            <a:r>
              <a:rPr lang="ko-KR" altLang="en-US" dirty="0" err="1"/>
              <a:t>가지고오기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2B99A5-C593-4B80-B4B9-09B553883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40" y="2380988"/>
            <a:ext cx="5893203" cy="10480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DE43CC-8DED-41A9-A6CC-148EAEF79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72" y="3874404"/>
            <a:ext cx="7464569" cy="252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495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1DD3AB-09EB-4D76-8305-288D447C0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18D60-6DE6-47B6-BB38-AD269A8ED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Raster </a:t>
            </a:r>
            <a:r>
              <a:rPr lang="ko-KR" altLang="en-US" dirty="0"/>
              <a:t>밴드 값 및 </a:t>
            </a:r>
            <a:r>
              <a:rPr lang="en-US" altLang="ko-KR" dirty="0"/>
              <a:t>histogram </a:t>
            </a:r>
            <a:r>
              <a:rPr lang="ko-KR" altLang="en-US" dirty="0"/>
              <a:t>조회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09AA5A-D8F6-49E8-B4FA-C52E425B0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2327456"/>
            <a:ext cx="5777556" cy="43907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3C47CC-CD66-4B1F-9D80-A47B1EA1B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554" y="2327456"/>
            <a:ext cx="4221446" cy="439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297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1DD3AB-09EB-4D76-8305-288D447C0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18D60-6DE6-47B6-BB38-AD269A8ED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Raster </a:t>
            </a:r>
            <a:r>
              <a:rPr lang="ko-KR" altLang="en-US" dirty="0"/>
              <a:t>밴드 값 및 </a:t>
            </a:r>
            <a:r>
              <a:rPr lang="en-US" altLang="ko-KR" dirty="0"/>
              <a:t>histogram </a:t>
            </a:r>
            <a:r>
              <a:rPr lang="ko-KR" altLang="en-US" dirty="0"/>
              <a:t>조회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09AA5A-D8F6-49E8-B4FA-C52E425B0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0" y="2327456"/>
            <a:ext cx="5777556" cy="43907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3C47CC-CD66-4B1F-9D80-A47B1EA1B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554" y="2327456"/>
            <a:ext cx="4221446" cy="439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917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1DD3AB-09EB-4D76-8305-288D447C0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218D60-6DE6-47B6-BB38-AD269A8ED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Raster </a:t>
            </a:r>
            <a:r>
              <a:rPr lang="ko-KR" altLang="en-US" dirty="0"/>
              <a:t>분석</a:t>
            </a:r>
            <a:r>
              <a:rPr lang="en-US" altLang="ko-KR" dirty="0"/>
              <a:t>(</a:t>
            </a:r>
            <a:r>
              <a:rPr lang="ko-KR" altLang="en-US" dirty="0"/>
              <a:t>경사지에서 </a:t>
            </a:r>
            <a:r>
              <a:rPr lang="ko-KR" altLang="en-US" dirty="0" err="1"/>
              <a:t>힘안들이고</a:t>
            </a:r>
            <a:r>
              <a:rPr lang="ko-KR" altLang="en-US" dirty="0"/>
              <a:t> 걷기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2453D00-4B96-4D49-9619-034797A64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2" y="2079116"/>
            <a:ext cx="5070965" cy="4618333"/>
          </a:xfrm>
          <a:prstGeom prst="rect">
            <a:avLst/>
          </a:prstGeom>
        </p:spPr>
      </p:pic>
      <p:pic>
        <p:nvPicPr>
          <p:cNvPr id="9" name="그림 8" descr="실외, 물, 도시, 보트이(가) 표시된 사진&#10;&#10;자동 생성된 설명">
            <a:extLst>
              <a:ext uri="{FF2B5EF4-FFF2-40B4-BE49-F238E27FC236}">
                <a16:creationId xmlns:a16="http://schemas.microsoft.com/office/drawing/2014/main" id="{A558470B-8B63-4450-98E6-B91CC1C69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452" y="2214806"/>
            <a:ext cx="3573479" cy="421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162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4E84A0-9F96-46FC-B0E9-C25A4DBF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BD990973-17AC-48AD-B5C1-0D1BFB4CF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63" y="1460863"/>
            <a:ext cx="6871063" cy="5092116"/>
          </a:xfrm>
        </p:spPr>
      </p:pic>
    </p:spTree>
    <p:extLst>
      <p:ext uri="{BB962C8B-B14F-4D97-AF65-F5344CB8AC3E}">
        <p14:creationId xmlns:p14="http://schemas.microsoft.com/office/powerpoint/2010/main" val="11009606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2E8FF-3F92-4FEB-9AB5-1D1316A0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9780D2FE-5D2A-475C-AADF-F2FD2B55C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44" y="1628502"/>
            <a:ext cx="7102312" cy="502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76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A689E-F57B-4F9F-A587-6AF9BD922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AA9B4F-CD35-4FEE-8C07-3F3F9564F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/>
              <a:t>GNSS</a:t>
            </a:r>
            <a:r>
              <a:rPr lang="ko-KR" altLang="en-US" dirty="0"/>
              <a:t>에서는 언제 </a:t>
            </a:r>
            <a:r>
              <a:rPr lang="en-US" altLang="ko-KR" dirty="0"/>
              <a:t>NMEA-0183</a:t>
            </a:r>
            <a:r>
              <a:rPr lang="ko-KR" altLang="en-US" dirty="0"/>
              <a:t>을 사용하는가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위성신호를 해석해낸 </a:t>
            </a:r>
            <a:r>
              <a:rPr lang="en-US" altLang="ko-KR" dirty="0"/>
              <a:t>GPS</a:t>
            </a:r>
            <a:r>
              <a:rPr lang="ko-KR" altLang="en-US" dirty="0"/>
              <a:t>수신기가 해석한 정보를 외부에 알리는데 사용하는 방법이다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GPS</a:t>
            </a:r>
            <a:r>
              <a:rPr lang="ko-KR" altLang="en-US" dirty="0" err="1"/>
              <a:t>측위가</a:t>
            </a:r>
            <a:r>
              <a:rPr lang="ko-KR" altLang="en-US" dirty="0"/>
              <a:t> 시작되면 </a:t>
            </a:r>
            <a:r>
              <a:rPr lang="en-US" altLang="ko-KR" dirty="0"/>
              <a:t>GPS</a:t>
            </a:r>
            <a:r>
              <a:rPr lang="ko-KR" altLang="en-US" dirty="0"/>
              <a:t>위성으로부터의 반송파에 실려오는 데이터를 </a:t>
            </a:r>
            <a:r>
              <a:rPr lang="en-US" altLang="ko-KR" dirty="0"/>
              <a:t>GPS</a:t>
            </a:r>
            <a:r>
              <a:rPr lang="ko-KR" altLang="en-US" dirty="0"/>
              <a:t>수신기는 해석을 </a:t>
            </a:r>
            <a:r>
              <a:rPr lang="ko-KR" altLang="en-US" dirty="0" err="1"/>
              <a:t>할텐데</a:t>
            </a:r>
            <a:r>
              <a:rPr lang="en-US" altLang="ko-KR" dirty="0"/>
              <a:t>, </a:t>
            </a:r>
            <a:r>
              <a:rPr lang="ko-KR" altLang="en-US" dirty="0"/>
              <a:t>해석되는 내용을 알려주는 방식이라고 이해하면 쉽다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GPS</a:t>
            </a:r>
            <a:r>
              <a:rPr lang="ko-KR" altLang="en-US" dirty="0"/>
              <a:t>수신기는 이와 같은 내용을 </a:t>
            </a:r>
            <a:r>
              <a:rPr lang="en-US" altLang="ko-KR" dirty="0"/>
              <a:t>1</a:t>
            </a:r>
            <a:r>
              <a:rPr lang="ko-KR" altLang="en-US" dirty="0"/>
              <a:t>초 </a:t>
            </a:r>
            <a:r>
              <a:rPr lang="en-US" altLang="ko-KR" dirty="0"/>
              <a:t>~ </a:t>
            </a:r>
            <a:r>
              <a:rPr lang="ko-KR" altLang="en-US" dirty="0"/>
              <a:t>수초마다 </a:t>
            </a:r>
            <a:r>
              <a:rPr lang="en-US" altLang="ko-KR" dirty="0"/>
              <a:t>Serial </a:t>
            </a:r>
            <a:r>
              <a:rPr lang="ko-KR" altLang="en-US" dirty="0"/>
              <a:t>출력의 형태로 내보낸다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위의 예를 보면 </a:t>
            </a:r>
            <a:r>
              <a:rPr lang="en-US" altLang="ko-KR" dirty="0"/>
              <a:t>'$' </a:t>
            </a:r>
            <a:r>
              <a:rPr lang="ko-KR" altLang="en-US" dirty="0"/>
              <a:t>라는 문자로 시작되는데</a:t>
            </a:r>
            <a:r>
              <a:rPr lang="en-US" altLang="ko-KR" dirty="0"/>
              <a:t>, </a:t>
            </a:r>
            <a:r>
              <a:rPr lang="ko-KR" altLang="en-US" dirty="0"/>
              <a:t>이렇게 </a:t>
            </a:r>
            <a:r>
              <a:rPr lang="en-US" altLang="ko-KR" dirty="0"/>
              <a:t>$</a:t>
            </a:r>
            <a:r>
              <a:rPr lang="ko-KR" altLang="en-US" dirty="0"/>
              <a:t>로 시작되는 각각의 </a:t>
            </a:r>
            <a:r>
              <a:rPr lang="ko-KR" altLang="en-US" dirty="0" err="1"/>
              <a:t>한줄을</a:t>
            </a:r>
            <a:r>
              <a:rPr lang="ko-KR" altLang="en-US" dirty="0"/>
              <a:t> </a:t>
            </a:r>
            <a:r>
              <a:rPr lang="en-US" altLang="ko-KR" dirty="0"/>
              <a:t>'NMEA Sentence' </a:t>
            </a:r>
            <a:r>
              <a:rPr lang="ko-KR" altLang="en-US" dirty="0"/>
              <a:t>혹은 </a:t>
            </a:r>
            <a:r>
              <a:rPr lang="en-US" altLang="ko-KR" dirty="0"/>
              <a:t>'NMEA </a:t>
            </a:r>
            <a:r>
              <a:rPr lang="ko-KR" altLang="en-US" dirty="0"/>
              <a:t>문장</a:t>
            </a:r>
            <a:r>
              <a:rPr lang="en-US" altLang="ko-KR" dirty="0"/>
              <a:t>' </a:t>
            </a:r>
            <a:r>
              <a:rPr lang="ko-KR" altLang="en-US" dirty="0"/>
              <a:t>이라고 부른다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57813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5E717-A8BA-427E-8B97-B294036A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7BE26D-B539-40C0-8974-06A0E65D7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영상처리의 원초적 이야기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영상처리는 결국 행렬 과 선형대수 두가지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만 알면 됨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err="1"/>
              <a:t>복잡해보여도</a:t>
            </a:r>
            <a:r>
              <a:rPr lang="ko-KR" altLang="en-US" dirty="0"/>
              <a:t> 단순함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생각하지 않아도 요즘 라이브러리가 좋아서 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686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9704E-06E8-4070-BC80-870ECC71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87DF44-B4DB-4F2D-AA1B-0EF0E7E09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Sckit</a:t>
            </a:r>
            <a:r>
              <a:rPr lang="en-US" altLang="ko-KR" dirty="0"/>
              <a:t>-image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FA24D-DFB9-4DBF-A42C-782EB801F45F}"/>
              </a:ext>
            </a:extLst>
          </p:cNvPr>
          <p:cNvSpPr txBox="1"/>
          <p:nvPr/>
        </p:nvSpPr>
        <p:spPr>
          <a:xfrm>
            <a:off x="600891" y="2638697"/>
            <a:ext cx="7306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같은 라이브러리이지만 </a:t>
            </a:r>
            <a:r>
              <a:rPr lang="en-US" altLang="ko-KR" dirty="0"/>
              <a:t>‘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훨씬 </a:t>
            </a:r>
            <a:r>
              <a:rPr lang="ko-KR" altLang="en-US" dirty="0" err="1"/>
              <a:t>파워풀한</a:t>
            </a:r>
            <a:r>
              <a:rPr lang="ko-KR" altLang="en-US" dirty="0"/>
              <a:t> 기능을 제공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Gdal</a:t>
            </a:r>
            <a:r>
              <a:rPr lang="en-US" altLang="ko-KR" dirty="0"/>
              <a:t> </a:t>
            </a:r>
            <a:r>
              <a:rPr lang="ko-KR" altLang="en-US" dirty="0"/>
              <a:t>같은 라이브러리와 잘 붙음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Pip install </a:t>
            </a:r>
            <a:r>
              <a:rPr lang="en-US" altLang="ko-KR" dirty="0" err="1"/>
              <a:t>scikit</a:t>
            </a:r>
            <a:r>
              <a:rPr lang="en-US" altLang="ko-KR" dirty="0"/>
              <a:t>-image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76830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AFC50-3B7A-4BE1-B647-94E4A0B3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DD4494BB-46AF-408A-A706-1BB38AB3D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4" y="2187793"/>
            <a:ext cx="5212703" cy="2670786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964CD1-F58F-4454-96B4-E2699E51A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884" y="2187793"/>
            <a:ext cx="3665916" cy="310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312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CB84E-CB48-4A82-827C-68B3CB485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8DDAA174-3192-4776-899E-B80E52B95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89" y="1365068"/>
            <a:ext cx="7549093" cy="5279571"/>
          </a:xfrm>
        </p:spPr>
      </p:pic>
    </p:spTree>
    <p:extLst>
      <p:ext uri="{BB962C8B-B14F-4D97-AF65-F5344CB8AC3E}">
        <p14:creationId xmlns:p14="http://schemas.microsoft.com/office/powerpoint/2010/main" val="26339132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EBFF41-7D07-4A11-9328-0DCE9DAAF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645C9-3FA3-4B74-9ECD-5375387D6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이미지조작 </a:t>
            </a:r>
          </a:p>
        </p:txBody>
      </p:sp>
      <p:pic>
        <p:nvPicPr>
          <p:cNvPr id="5" name="그림 4" descr="Figure 1">
            <a:extLst>
              <a:ext uri="{FF2B5EF4-FFF2-40B4-BE49-F238E27FC236}">
                <a16:creationId xmlns:a16="http://schemas.microsoft.com/office/drawing/2014/main" id="{42D97B2C-1954-4D1A-A246-8A90D89C1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86" y="2211976"/>
            <a:ext cx="6410227" cy="464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519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9F767-FC23-44DC-8869-90FC5F01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스크린샷, 앉아있는, 전화, 테이블이(가) 표시된 사진&#10;&#10;자동 생성된 설명">
            <a:extLst>
              <a:ext uri="{FF2B5EF4-FFF2-40B4-BE49-F238E27FC236}">
                <a16:creationId xmlns:a16="http://schemas.microsoft.com/office/drawing/2014/main" id="{49BD3D3D-7F72-42F2-89A9-FF09690BE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12" y="1304109"/>
            <a:ext cx="8229599" cy="5445034"/>
          </a:xfrm>
        </p:spPr>
      </p:pic>
    </p:spTree>
    <p:extLst>
      <p:ext uri="{BB962C8B-B14F-4D97-AF65-F5344CB8AC3E}">
        <p14:creationId xmlns:p14="http://schemas.microsoft.com/office/powerpoint/2010/main" val="7912259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12A56-C4EE-48CD-9A69-A52CC67AB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스크린샷, 휴대폰, 전화, 앉아있는이(가) 표시된 사진&#10;&#10;자동 생성된 설명">
            <a:extLst>
              <a:ext uri="{FF2B5EF4-FFF2-40B4-BE49-F238E27FC236}">
                <a16:creationId xmlns:a16="http://schemas.microsoft.com/office/drawing/2014/main" id="{C6005FEE-84AA-4C81-81A3-ADFEE6155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53" y="1676889"/>
            <a:ext cx="6401693" cy="4372585"/>
          </a:xfrm>
        </p:spPr>
      </p:pic>
    </p:spTree>
    <p:extLst>
      <p:ext uri="{BB962C8B-B14F-4D97-AF65-F5344CB8AC3E}">
        <p14:creationId xmlns:p14="http://schemas.microsoft.com/office/powerpoint/2010/main" val="1919536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FA5EA-328B-4550-BC60-30C18AAC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 descr="Figure 1">
            <a:extLst>
              <a:ext uri="{FF2B5EF4-FFF2-40B4-BE49-F238E27FC236}">
                <a16:creationId xmlns:a16="http://schemas.microsoft.com/office/drawing/2014/main" id="{0DC10EC5-86B0-4DFC-8BAD-6BFC43005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603" y="1994262"/>
            <a:ext cx="3282040" cy="1902457"/>
          </a:xfrm>
          <a:prstGeom prst="rect">
            <a:avLst/>
          </a:prstGeom>
        </p:spPr>
      </p:pic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6BA02EE3-D347-4FE4-9926-8F5F242FF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5664"/>
            <a:ext cx="4387740" cy="4422109"/>
          </a:xfrm>
        </p:spPr>
      </p:pic>
    </p:spTree>
    <p:extLst>
      <p:ext uri="{BB962C8B-B14F-4D97-AF65-F5344CB8AC3E}">
        <p14:creationId xmlns:p14="http://schemas.microsoft.com/office/powerpoint/2010/main" val="23742611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754C2-5E9C-4E9F-B7C0-69BD90629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45F06E-FBE6-4317-B614-DA9D7528D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RGB</a:t>
            </a:r>
            <a:r>
              <a:rPr lang="ko-KR" altLang="en-US" dirty="0"/>
              <a:t>를 </a:t>
            </a:r>
            <a:r>
              <a:rPr lang="en-US" altLang="ko-KR" dirty="0"/>
              <a:t>HSV</a:t>
            </a:r>
            <a:r>
              <a:rPr lang="ko-KR" altLang="en-US" dirty="0"/>
              <a:t>로 만들기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색상을 값으로 표현할 때 </a:t>
            </a:r>
            <a:r>
              <a:rPr lang="en-US" altLang="ko-KR" dirty="0"/>
              <a:t>RGB,</a:t>
            </a:r>
            <a:r>
              <a:rPr lang="ko-KR" altLang="en-US" dirty="0"/>
              <a:t> </a:t>
            </a:r>
            <a:r>
              <a:rPr lang="en-US" altLang="ko-KR" dirty="0"/>
              <a:t>HSV</a:t>
            </a:r>
            <a:r>
              <a:rPr lang="ko-KR" altLang="en-US" dirty="0"/>
              <a:t> 등이 있음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정확한 색상개체를 알아내기 위하여 </a:t>
            </a:r>
            <a:r>
              <a:rPr lang="en-US" altLang="ko-KR" dirty="0"/>
              <a:t>HSV</a:t>
            </a:r>
            <a:r>
              <a:rPr lang="ko-KR" altLang="en-US" dirty="0"/>
              <a:t>로 표현해야 함</a:t>
            </a:r>
            <a:endParaRPr lang="en-US" altLang="ko-KR" dirty="0"/>
          </a:p>
          <a:p>
            <a:r>
              <a:rPr lang="en-US" altLang="ko-KR" dirty="0"/>
              <a:t>RGB </a:t>
            </a:r>
            <a:r>
              <a:rPr lang="ko-KR" altLang="en-US" dirty="0"/>
              <a:t>모델은 빛의 삼원색을 이용하여 색을 표현하는 기본적인 색상 모델</a:t>
            </a:r>
          </a:p>
          <a:p>
            <a:r>
              <a:rPr lang="ko-KR" altLang="en-US" dirty="0"/>
              <a:t>색을 빨강</a:t>
            </a:r>
            <a:r>
              <a:rPr lang="en-US" altLang="ko-KR" dirty="0"/>
              <a:t>(Red), </a:t>
            </a:r>
            <a:r>
              <a:rPr lang="ko-KR" altLang="en-US" dirty="0"/>
              <a:t>초록</a:t>
            </a:r>
            <a:r>
              <a:rPr lang="en-US" altLang="ko-KR" dirty="0"/>
              <a:t>(Green), </a:t>
            </a:r>
            <a:r>
              <a:rPr lang="ko-KR" altLang="en-US" dirty="0"/>
              <a:t>파랑</a:t>
            </a:r>
            <a:r>
              <a:rPr lang="en-US" altLang="ko-KR" dirty="0"/>
              <a:t>(Blue), 3</a:t>
            </a:r>
            <a:r>
              <a:rPr lang="ko-KR" altLang="en-US" dirty="0"/>
              <a:t>가지 성분의 조합으로 표현한다</a:t>
            </a:r>
          </a:p>
          <a:p>
            <a:r>
              <a:rPr lang="en-US" altLang="ko-KR" dirty="0"/>
              <a:t> R, G, B</a:t>
            </a:r>
            <a:r>
              <a:rPr lang="ko-KR" altLang="en-US" dirty="0"/>
              <a:t>값은 </a:t>
            </a:r>
            <a:r>
              <a:rPr lang="en-US" altLang="ko-KR" dirty="0"/>
              <a:t>0~255 </a:t>
            </a:r>
            <a:r>
              <a:rPr lang="ko-KR" altLang="en-US" dirty="0"/>
              <a:t>사이의 값들로 표현된다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87103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64460-7D51-4336-9478-EFA3D3C2C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BE61DE-54C9-44F9-B19B-C41C19E81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 HSV </a:t>
            </a:r>
            <a:r>
              <a:rPr lang="ko-KR" altLang="en-US" dirty="0"/>
              <a:t>모델은 인간의 색인지에 기반을 둔 색상 모델</a:t>
            </a:r>
          </a:p>
          <a:p>
            <a:r>
              <a:rPr lang="en-US" altLang="ko-KR" dirty="0"/>
              <a:t> Hue(</a:t>
            </a:r>
            <a:r>
              <a:rPr lang="ko-KR" altLang="en-US" dirty="0"/>
              <a:t>색조</a:t>
            </a:r>
            <a:r>
              <a:rPr lang="en-US" altLang="ko-KR" dirty="0"/>
              <a:t>), Saturation(</a:t>
            </a:r>
            <a:r>
              <a:rPr lang="ko-KR" altLang="en-US" dirty="0"/>
              <a:t>채도</a:t>
            </a:r>
            <a:r>
              <a:rPr lang="en-US" altLang="ko-KR" dirty="0"/>
              <a:t>), Value(</a:t>
            </a:r>
            <a:r>
              <a:rPr lang="ko-KR" altLang="en-US" dirty="0"/>
              <a:t>명도</a:t>
            </a:r>
            <a:r>
              <a:rPr lang="en-US" altLang="ko-KR" dirty="0"/>
              <a:t>), 3</a:t>
            </a:r>
            <a:r>
              <a:rPr lang="ko-KR" altLang="en-US" dirty="0"/>
              <a:t>가지 성분의 조합으로 표현</a:t>
            </a:r>
          </a:p>
          <a:p>
            <a:r>
              <a:rPr lang="en-US" altLang="ko-KR" dirty="0"/>
              <a:t> Hue(</a:t>
            </a:r>
            <a:r>
              <a:rPr lang="ko-KR" altLang="en-US" dirty="0"/>
              <a:t>색조</a:t>
            </a:r>
            <a:r>
              <a:rPr lang="en-US" altLang="ko-KR" dirty="0"/>
              <a:t>) : </a:t>
            </a:r>
            <a:r>
              <a:rPr lang="ko-KR" altLang="en-US" dirty="0"/>
              <a:t>색의 종류</a:t>
            </a:r>
            <a:r>
              <a:rPr lang="en-US" altLang="ko-KR" dirty="0"/>
              <a:t>. 0º~360º</a:t>
            </a:r>
            <a:r>
              <a:rPr lang="ko-KR" altLang="en-US" dirty="0"/>
              <a:t>의 범위를 갖는다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 Saturation(</a:t>
            </a:r>
            <a:r>
              <a:rPr lang="ko-KR" altLang="en-US" dirty="0"/>
              <a:t>채도</a:t>
            </a:r>
            <a:r>
              <a:rPr lang="en-US" altLang="ko-KR" dirty="0"/>
              <a:t>) : </a:t>
            </a:r>
            <a:r>
              <a:rPr lang="ko-KR" altLang="en-US" dirty="0"/>
              <a:t>색의 선명도</a:t>
            </a:r>
            <a:r>
              <a:rPr lang="en-US" altLang="ko-KR" dirty="0"/>
              <a:t>, </a:t>
            </a:r>
            <a:r>
              <a:rPr lang="ko-KR" altLang="en-US" dirty="0"/>
              <a:t>진함의 정도</a:t>
            </a:r>
            <a:r>
              <a:rPr lang="en-US" altLang="ko-KR" dirty="0"/>
              <a:t>(</a:t>
            </a:r>
            <a:r>
              <a:rPr lang="ko-KR" altLang="en-US" dirty="0"/>
              <a:t>가장 진한 상태를 </a:t>
            </a:r>
            <a:r>
              <a:rPr lang="en-US" altLang="ko-KR" dirty="0"/>
              <a:t>100%</a:t>
            </a:r>
            <a:r>
              <a:rPr lang="ko-KR" altLang="en-US" dirty="0"/>
              <a:t>로 한다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en-US" altLang="ko-KR" dirty="0"/>
              <a:t>Value(</a:t>
            </a:r>
            <a:r>
              <a:rPr lang="ko-KR" altLang="en-US" dirty="0"/>
              <a:t>명도</a:t>
            </a:r>
            <a:r>
              <a:rPr lang="en-US" altLang="ko-KR" dirty="0"/>
              <a:t>) : </a:t>
            </a:r>
            <a:r>
              <a:rPr lang="ko-KR" altLang="en-US" dirty="0"/>
              <a:t>색의 밝기</a:t>
            </a:r>
            <a:r>
              <a:rPr lang="en-US" altLang="ko-KR" dirty="0"/>
              <a:t>, </a:t>
            </a:r>
            <a:r>
              <a:rPr lang="ko-KR" altLang="en-US" dirty="0"/>
              <a:t>밝은 정도</a:t>
            </a:r>
            <a:r>
              <a:rPr lang="en-US" altLang="ko-KR" dirty="0"/>
              <a:t>(</a:t>
            </a:r>
            <a:r>
              <a:rPr lang="ko-KR" altLang="en-US" dirty="0"/>
              <a:t>가장 밝은 상태를 </a:t>
            </a:r>
            <a:r>
              <a:rPr lang="en-US" altLang="ko-KR" dirty="0"/>
              <a:t>100%</a:t>
            </a:r>
            <a:r>
              <a:rPr lang="ko-KR" altLang="en-US" dirty="0"/>
              <a:t>로 한다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859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A689E-F57B-4F9F-A587-6AF9BD922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4A52B2-8B86-4432-B7B9-AD986F5A9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801"/>
            <a:ext cx="8956490" cy="364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8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95701-4D83-42FE-BF87-D09F87A1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3FDE8A-6F71-444B-9066-44C7E066D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RGB </a:t>
            </a:r>
            <a:r>
              <a:rPr lang="ko-KR" altLang="en-US" b="1" dirty="0"/>
              <a:t>에서 </a:t>
            </a:r>
            <a:r>
              <a:rPr lang="en-US" altLang="ko-KR" b="1" dirty="0"/>
              <a:t>HSV</a:t>
            </a:r>
            <a:r>
              <a:rPr lang="ko-KR" altLang="en-US" b="1" dirty="0"/>
              <a:t>로 변환시키는 이유</a:t>
            </a:r>
            <a:endParaRPr lang="ko-KR" altLang="en-US" dirty="0"/>
          </a:p>
          <a:p>
            <a:r>
              <a:rPr lang="en-US" altLang="ko-KR" dirty="0"/>
              <a:t> RGB </a:t>
            </a:r>
            <a:r>
              <a:rPr lang="ko-KR" altLang="en-US" dirty="0"/>
              <a:t>이미지에서 색 정보를 검출하기 위해서는 </a:t>
            </a:r>
            <a:r>
              <a:rPr lang="en-US" altLang="ko-KR" dirty="0"/>
              <a:t>R, G, B </a:t>
            </a:r>
            <a:r>
              <a:rPr lang="ko-KR" altLang="en-US" dirty="0"/>
              <a:t>세가지 속성을 모두 </a:t>
            </a:r>
            <a:r>
              <a:rPr lang="ko-KR" altLang="en-US" dirty="0" err="1"/>
              <a:t>참고해야한다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하지만 </a:t>
            </a:r>
            <a:r>
              <a:rPr lang="en-US" altLang="ko-KR" dirty="0"/>
              <a:t>HSV </a:t>
            </a:r>
            <a:r>
              <a:rPr lang="ko-KR" altLang="en-US" dirty="0"/>
              <a:t>이미지에서는 </a:t>
            </a:r>
            <a:r>
              <a:rPr lang="en-US" altLang="ko-KR" dirty="0"/>
              <a:t>H(Hue)</a:t>
            </a:r>
            <a:r>
              <a:rPr lang="ko-KR" altLang="en-US" dirty="0"/>
              <a:t>가 일정한 범위를 갖는 순수한 색 정보를 가지고 있기 때문에 </a:t>
            </a:r>
            <a:r>
              <a:rPr lang="en-US" altLang="ko-KR" dirty="0"/>
              <a:t>RGB </a:t>
            </a:r>
            <a:r>
              <a:rPr lang="ko-KR" altLang="en-US" dirty="0"/>
              <a:t>이미지보다 쉽게 색을 분류할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98346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95701-4D83-42FE-BF87-D09F87A1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3FDE8A-6F71-444B-9066-44C7E066D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RGB </a:t>
            </a:r>
            <a:r>
              <a:rPr lang="ko-KR" altLang="en-US" b="1" dirty="0"/>
              <a:t>에서 </a:t>
            </a:r>
            <a:r>
              <a:rPr lang="en-US" altLang="ko-KR" b="1" dirty="0"/>
              <a:t>HSV</a:t>
            </a:r>
            <a:r>
              <a:rPr lang="ko-KR" altLang="en-US" b="1" dirty="0"/>
              <a:t>로 변환시키는 이유</a:t>
            </a:r>
            <a:endParaRPr lang="ko-KR" altLang="en-US" dirty="0"/>
          </a:p>
          <a:p>
            <a:r>
              <a:rPr lang="en-US" altLang="ko-KR" dirty="0"/>
              <a:t> RGB </a:t>
            </a:r>
            <a:r>
              <a:rPr lang="ko-KR" altLang="en-US" dirty="0"/>
              <a:t>이미지에서 색 정보를 검출하기 위해서는 </a:t>
            </a:r>
            <a:r>
              <a:rPr lang="en-US" altLang="ko-KR" dirty="0"/>
              <a:t>R, G, B </a:t>
            </a:r>
            <a:r>
              <a:rPr lang="ko-KR" altLang="en-US" dirty="0"/>
              <a:t>세가지 속성을 모두 </a:t>
            </a:r>
            <a:r>
              <a:rPr lang="ko-KR" altLang="en-US" dirty="0" err="1"/>
              <a:t>참고해야한다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하지만 </a:t>
            </a:r>
            <a:r>
              <a:rPr lang="en-US" altLang="ko-KR" dirty="0"/>
              <a:t>HSV </a:t>
            </a:r>
            <a:r>
              <a:rPr lang="ko-KR" altLang="en-US" dirty="0"/>
              <a:t>이미지에서는 </a:t>
            </a:r>
            <a:r>
              <a:rPr lang="en-US" altLang="ko-KR" dirty="0"/>
              <a:t>H(Hue)</a:t>
            </a:r>
            <a:r>
              <a:rPr lang="ko-KR" altLang="en-US" dirty="0"/>
              <a:t>가 일정한 범위를 갖는 순수한 색 정보를 가지고 있기 때문에 </a:t>
            </a:r>
            <a:r>
              <a:rPr lang="en-US" altLang="ko-KR" dirty="0"/>
              <a:t>RGB </a:t>
            </a:r>
            <a:r>
              <a:rPr lang="ko-KR" altLang="en-US" dirty="0"/>
              <a:t>이미지보다 쉽게 색을 분류할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4428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52D5D-C9E7-42F1-B3C8-911D16AA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스크린샷, 앉아있는이(가) 표시된 사진&#10;&#10;자동 생성된 설명">
            <a:extLst>
              <a:ext uri="{FF2B5EF4-FFF2-40B4-BE49-F238E27FC236}">
                <a16:creationId xmlns:a16="http://schemas.microsoft.com/office/drawing/2014/main" id="{6F25AFE8-570B-4BBA-85E1-56DCB8D5C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13" y="1530532"/>
            <a:ext cx="4621801" cy="5009605"/>
          </a:xfrm>
        </p:spPr>
      </p:pic>
      <p:pic>
        <p:nvPicPr>
          <p:cNvPr id="7" name="그림 6" descr="Figure 1">
            <a:extLst>
              <a:ext uri="{FF2B5EF4-FFF2-40B4-BE49-F238E27FC236}">
                <a16:creationId xmlns:a16="http://schemas.microsoft.com/office/drawing/2014/main" id="{08532CD9-5A2F-4120-9C70-2EEC3D7FE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084" y="1257798"/>
            <a:ext cx="4199004" cy="237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4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096E8-8ED6-4562-8044-20824D2FB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18BA5F-32FF-48F1-830E-2158AFCDA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이미지에서 윤곽추출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이미지에서 </a:t>
            </a:r>
            <a:r>
              <a:rPr lang="ko-KR" altLang="en-US" dirty="0" err="1"/>
              <a:t>윤곽추출하는</a:t>
            </a:r>
            <a:r>
              <a:rPr lang="ko-KR" altLang="en-US" dirty="0"/>
              <a:t> 사례 중에 가장 </a:t>
            </a:r>
            <a:r>
              <a:rPr lang="ko-KR" altLang="en-US" dirty="0" err="1"/>
              <a:t>대표적인예는</a:t>
            </a:r>
            <a:r>
              <a:rPr lang="ko-KR" altLang="en-US" dirty="0"/>
              <a:t> </a:t>
            </a:r>
            <a:r>
              <a:rPr lang="en-US" altLang="ko-KR" dirty="0"/>
              <a:t>DEM</a:t>
            </a:r>
            <a:r>
              <a:rPr lang="ko-KR" altLang="en-US" dirty="0"/>
              <a:t>에서 등고선 추출 하는 것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일정한 값의 윤곽을 찾기 위해 </a:t>
            </a:r>
            <a:r>
              <a:rPr lang="ko-KR" altLang="en-US" dirty="0" err="1"/>
              <a:t>세그먼</a:t>
            </a:r>
            <a:r>
              <a:rPr lang="ko-KR" altLang="en-US" dirty="0"/>
              <a:t> </a:t>
            </a:r>
            <a:r>
              <a:rPr lang="ko-KR" altLang="en-US" dirty="0" err="1"/>
              <a:t>테이션과</a:t>
            </a:r>
            <a:r>
              <a:rPr lang="ko-KR" altLang="en-US" dirty="0"/>
              <a:t> </a:t>
            </a:r>
            <a:r>
              <a:rPr lang="ko-KR" altLang="en-US" dirty="0" err="1"/>
              <a:t>공간보간을</a:t>
            </a:r>
            <a:r>
              <a:rPr lang="ko-KR" altLang="en-US" dirty="0"/>
              <a:t> 함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최근에는 영상에서 지도를 만들 때 핵심적인 알고리즘으로 사용</a:t>
            </a:r>
          </a:p>
        </p:txBody>
      </p:sp>
    </p:spTree>
    <p:extLst>
      <p:ext uri="{BB962C8B-B14F-4D97-AF65-F5344CB8AC3E}">
        <p14:creationId xmlns:p14="http://schemas.microsoft.com/office/powerpoint/2010/main" val="16919229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13679-84DD-454C-B2BA-7FDD7005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 descr="스크린샷, 앉아있는, 전화이(가) 표시된 사진&#10;&#10;자동 생성된 설명">
            <a:extLst>
              <a:ext uri="{FF2B5EF4-FFF2-40B4-BE49-F238E27FC236}">
                <a16:creationId xmlns:a16="http://schemas.microsoft.com/office/drawing/2014/main" id="{9A204111-7B89-46A5-B2B8-EA672DBAC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0" y="1556658"/>
            <a:ext cx="4162019" cy="4878976"/>
          </a:xfrm>
        </p:spPr>
      </p:pic>
      <p:pic>
        <p:nvPicPr>
          <p:cNvPr id="7" name="그림 6" descr="Figure 1">
            <a:extLst>
              <a:ext uri="{FF2B5EF4-FFF2-40B4-BE49-F238E27FC236}">
                <a16:creationId xmlns:a16="http://schemas.microsoft.com/office/drawing/2014/main" id="{453FA1ED-2AE5-4B5C-99FB-6BDA3B7FD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183" y="1556657"/>
            <a:ext cx="3875314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98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89B23-BECB-4FA9-A8D9-E88CEC914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6FABE-ACBE-467D-B560-246C48F67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Convex Hull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/>
              <a:t>이미지를 특정 픽셀단위에 같은 값들을 추출해서 그룹을 지어서 </a:t>
            </a:r>
            <a:r>
              <a:rPr lang="ko-KR" altLang="en-US" dirty="0" err="1"/>
              <a:t>보간한</a:t>
            </a:r>
            <a:r>
              <a:rPr lang="ko-KR" altLang="en-US" dirty="0"/>
              <a:t> 영역</a:t>
            </a:r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3B5194CB-B768-48C7-8070-1AB216541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37" y="3306306"/>
            <a:ext cx="7078063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539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5AAC6-7239-4B8A-ACFC-C14F705AF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137F9428-95AD-47EE-9780-B4B848A8F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9" y="1382485"/>
            <a:ext cx="6962503" cy="5231675"/>
          </a:xfrm>
        </p:spPr>
      </p:pic>
    </p:spTree>
    <p:extLst>
      <p:ext uri="{BB962C8B-B14F-4D97-AF65-F5344CB8AC3E}">
        <p14:creationId xmlns:p14="http://schemas.microsoft.com/office/powerpoint/2010/main" val="4460120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77BEA-0576-4740-8AB5-78A4B79DE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206231-EAD1-4A9B-8F67-B6E850BE7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허프변환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b="1" dirty="0" err="1"/>
              <a:t>허프</a:t>
            </a:r>
            <a:r>
              <a:rPr lang="ko-KR" altLang="en-US" b="1" dirty="0"/>
              <a:t> 변환</a:t>
            </a:r>
            <a:r>
              <a:rPr lang="en-US" altLang="ko-KR" dirty="0"/>
              <a:t>(Hough transform)</a:t>
            </a:r>
            <a:r>
              <a:rPr lang="ko-KR" altLang="en-US" dirty="0"/>
              <a:t>은 </a:t>
            </a:r>
            <a:r>
              <a:rPr lang="ko-KR" altLang="en-US" dirty="0">
                <a:hlinkClick r:id="rId2" tooltip="디지털 화상 처리"/>
              </a:rPr>
              <a:t>디지털 화상 처리</a:t>
            </a:r>
            <a:r>
              <a:rPr lang="en-US" altLang="ko-KR" dirty="0"/>
              <a:t>, </a:t>
            </a:r>
            <a:r>
              <a:rPr lang="ko-KR" altLang="en-US" dirty="0">
                <a:hlinkClick r:id="rId3" tooltip="컴퓨터 비전"/>
              </a:rPr>
              <a:t>컴퓨터 비전</a:t>
            </a:r>
            <a:r>
              <a:rPr lang="ko-KR" altLang="en-US" dirty="0"/>
              <a:t> 등에서 사용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이미지에서 직선을 검출하거나 픽셀의 연속성을 검출하기 위한방법론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err="1"/>
              <a:t>일차방정식형태로</a:t>
            </a:r>
            <a:r>
              <a:rPr lang="ko-KR" altLang="en-US" dirty="0"/>
              <a:t> 간단하게 구성됨 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76947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A603AA-DE2A-4F12-ADCA-C92E4443B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Figure 1">
            <a:extLst>
              <a:ext uri="{FF2B5EF4-FFF2-40B4-BE49-F238E27FC236}">
                <a16:creationId xmlns:a16="http://schemas.microsoft.com/office/drawing/2014/main" id="{10FF91A6-1490-46CF-82CB-AE899F510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07917"/>
            <a:ext cx="8229600" cy="3110528"/>
          </a:xfrm>
        </p:spPr>
      </p:pic>
    </p:spTree>
    <p:extLst>
      <p:ext uri="{BB962C8B-B14F-4D97-AF65-F5344CB8AC3E}">
        <p14:creationId xmlns:p14="http://schemas.microsoft.com/office/powerpoint/2010/main" val="38827466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43A61F-05EA-4769-BF62-72DC737D0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8" descr="스크린샷이(가) 표시된 사진&#10;&#10;자동 생성된 설명">
            <a:extLst>
              <a:ext uri="{FF2B5EF4-FFF2-40B4-BE49-F238E27FC236}">
                <a16:creationId xmlns:a16="http://schemas.microsoft.com/office/drawing/2014/main" id="{CA4FA08A-F7D7-487C-B570-E6C294DEA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83" y="1600200"/>
            <a:ext cx="6525277" cy="4525963"/>
          </a:xfrm>
        </p:spPr>
      </p:pic>
    </p:spTree>
    <p:extLst>
      <p:ext uri="{BB962C8B-B14F-4D97-AF65-F5344CB8AC3E}">
        <p14:creationId xmlns:p14="http://schemas.microsoft.com/office/powerpoint/2010/main" val="4232308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76DC9-33F0-4E39-AC77-C2B2D2BE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81000F-FD97-4F7B-B66F-E3FC15C48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실습 </a:t>
            </a:r>
            <a:endParaRPr lang="en-US" altLang="ko-KR" dirty="0"/>
          </a:p>
          <a:p>
            <a:pPr marL="514350" indent="-514350">
              <a:buAutoNum type="arabicParenR"/>
            </a:pPr>
            <a:r>
              <a:rPr lang="en-US" altLang="ko-KR" dirty="0"/>
              <a:t>Python 2.7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514350" indent="-514350">
              <a:buAutoNum type="arabicParenR"/>
            </a:pPr>
            <a:r>
              <a:rPr lang="en-US" altLang="ko-KR" dirty="0"/>
              <a:t>Python </a:t>
            </a:r>
            <a:r>
              <a:rPr lang="en-US" altLang="ko-KR" dirty="0" err="1"/>
              <a:t>pynmea</a:t>
            </a:r>
            <a:r>
              <a:rPr lang="en-US" altLang="ko-KR" dirty="0"/>
              <a:t> 2.7 </a:t>
            </a:r>
            <a:r>
              <a:rPr lang="ko-KR" altLang="en-US" dirty="0"/>
              <a:t>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6D77F3-C5D9-45DF-B0AD-CEC671512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19" y="3485903"/>
            <a:ext cx="8473875" cy="28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98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7B2E6-7215-4FEA-882B-35072A817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3DACE4-F40E-44CA-BFC7-FED7E2142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/>
              <a:t>크기조정 작업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스케일업은 주어진 배율에 따라 이미지의 크기를 </a:t>
            </a:r>
            <a:r>
              <a:rPr lang="ko-KR" altLang="en-US" i="1" dirty="0"/>
              <a:t>조정</a:t>
            </a:r>
            <a:r>
              <a:rPr lang="ko-KR" altLang="en-US" dirty="0"/>
              <a:t> 합니다</a:t>
            </a:r>
            <a:r>
              <a:rPr lang="en-US" altLang="ko-KR" dirty="0"/>
              <a:t>. </a:t>
            </a:r>
            <a:r>
              <a:rPr lang="ko-KR" altLang="en-US" dirty="0"/>
              <a:t>스케일링 계수는 단일 부동 소수점 값이거나 각 축을 따라 하나씩 여러 값일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i="1" dirty="0"/>
              <a:t>-</a:t>
            </a:r>
            <a:r>
              <a:rPr lang="ko-KR" altLang="en-US" i="1" dirty="0"/>
              <a:t>크기 조정</a:t>
            </a:r>
            <a:r>
              <a:rPr lang="ko-KR" altLang="en-US" dirty="0"/>
              <a:t> 은 동일한 목적을 수행하지만 배율 인수 대신 출력 이미지 모양을 지정할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이미지를 다운 샘플링 할 때 </a:t>
            </a:r>
            <a:r>
              <a:rPr lang="ko-KR" altLang="en-US" dirty="0" err="1"/>
              <a:t>앨리어싱</a:t>
            </a:r>
            <a:r>
              <a:rPr lang="ko-KR" altLang="en-US" dirty="0"/>
              <a:t> </a:t>
            </a:r>
            <a:r>
              <a:rPr lang="ko-KR" altLang="en-US" dirty="0" err="1"/>
              <a:t>아티팩트를</a:t>
            </a:r>
            <a:r>
              <a:rPr lang="ko-KR" altLang="en-US" dirty="0"/>
              <a:t> 피하기 위해 </a:t>
            </a:r>
            <a:r>
              <a:rPr lang="ko-KR" altLang="en-US" i="1" dirty="0"/>
              <a:t>크기 조정</a:t>
            </a:r>
            <a:r>
              <a:rPr lang="ko-KR" altLang="en-US" dirty="0"/>
              <a:t> 및 </a:t>
            </a:r>
            <a:r>
              <a:rPr lang="ko-KR" altLang="en-US" i="1" dirty="0"/>
              <a:t>크기 조정</a:t>
            </a:r>
            <a:r>
              <a:rPr lang="ko-KR" altLang="en-US" dirty="0"/>
              <a:t> 이 가우스 평활화를 수행해야합니다</a:t>
            </a:r>
            <a:r>
              <a:rPr lang="en-US" altLang="ko-KR" dirty="0"/>
              <a:t>. .</a:t>
            </a:r>
          </a:p>
          <a:p>
            <a:pPr marL="0" indent="0">
              <a:buNone/>
            </a:pPr>
            <a:r>
              <a:rPr lang="en-US" altLang="ko-KR" i="1" dirty="0"/>
              <a:t>- </a:t>
            </a:r>
            <a:r>
              <a:rPr lang="ko-KR" altLang="en-US" i="1" dirty="0"/>
              <a:t>다운 스케일</a:t>
            </a:r>
            <a:r>
              <a:rPr lang="ko-KR" altLang="en-US" dirty="0"/>
              <a:t> 은 함수에 파라미터로서 주어진 크기 인자의 각 블록의 요소에 대한 로컬 평균을 사용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28898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9C95D-A976-4D15-88CE-C49565ED2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Figure 1">
            <a:extLst>
              <a:ext uri="{FF2B5EF4-FFF2-40B4-BE49-F238E27FC236}">
                <a16:creationId xmlns:a16="http://schemas.microsoft.com/office/drawing/2014/main" id="{596C2665-C3DD-46B1-808B-8B867CB7B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23" y="1600200"/>
            <a:ext cx="5368954" cy="4525963"/>
          </a:xfrm>
        </p:spPr>
      </p:pic>
    </p:spTree>
    <p:extLst>
      <p:ext uri="{BB962C8B-B14F-4D97-AF65-F5344CB8AC3E}">
        <p14:creationId xmlns:p14="http://schemas.microsoft.com/office/powerpoint/2010/main" val="40345742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41F2B-84D4-42EA-9673-848C70FE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스크린샷, 전화이(가) 표시된 사진&#10;&#10;자동 생성된 설명">
            <a:extLst>
              <a:ext uri="{FF2B5EF4-FFF2-40B4-BE49-F238E27FC236}">
                <a16:creationId xmlns:a16="http://schemas.microsoft.com/office/drawing/2014/main" id="{73E53FA3-B0D8-421D-9FD8-0AA5F0E99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84663"/>
            <a:ext cx="6973273" cy="513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078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7C8CFE-680D-49CD-9954-39CA78013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F7CF49-C116-4CCB-A650-1C68BECDB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" y="1417320"/>
            <a:ext cx="8229600" cy="4525963"/>
          </a:xfrm>
        </p:spPr>
        <p:txBody>
          <a:bodyPr/>
          <a:lstStyle/>
          <a:p>
            <a:r>
              <a:rPr lang="en-US" altLang="ko-KR" dirty="0"/>
              <a:t>Affine Transformation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4F5194D-0304-49ED-A9C6-3A6E70CC4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03" y="2099038"/>
            <a:ext cx="4867275" cy="316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4EC159-5441-4C14-91F6-95BF877B2AD0}"/>
              </a:ext>
            </a:extLst>
          </p:cNvPr>
          <p:cNvSpPr txBox="1"/>
          <p:nvPr/>
        </p:nvSpPr>
        <p:spPr>
          <a:xfrm>
            <a:off x="931817" y="5556069"/>
            <a:ext cx="7676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이미지 픽셀 혹은 도형에 대하여 평행이동</a:t>
            </a:r>
            <a:r>
              <a:rPr lang="en-US" altLang="ko-KR" dirty="0"/>
              <a:t>, </a:t>
            </a:r>
            <a:r>
              <a:rPr lang="ko-KR" altLang="en-US" dirty="0"/>
              <a:t>대칭이동을 시키는 알고리즘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픽셀을 조작하는 경우 이미지가 회전하거나 이동 함</a:t>
            </a:r>
          </a:p>
        </p:txBody>
      </p:sp>
    </p:spTree>
    <p:extLst>
      <p:ext uri="{BB962C8B-B14F-4D97-AF65-F5344CB8AC3E}">
        <p14:creationId xmlns:p14="http://schemas.microsoft.com/office/powerpoint/2010/main" val="14439438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969C3-18A6-4717-A007-BCC46E93F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20EBF2D-A642-43DA-BF1C-0C8CA61DF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1526177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8881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C95CD-78B0-45A9-8363-B9A9514E6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28A2DC3-0215-44AC-B6CF-8EBA223C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26" y="1419497"/>
            <a:ext cx="6019068" cy="524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81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8CB66-5BD3-4A38-BFDC-193B89E34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7949C-8D9A-4644-81BF-949D7C642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 코드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9CE7F-075C-48C3-AA49-431066D1E8F5}"/>
              </a:ext>
            </a:extLst>
          </p:cNvPr>
          <p:cNvSpPr txBox="1"/>
          <p:nvPr/>
        </p:nvSpPr>
        <p:spPr>
          <a:xfrm>
            <a:off x="738231" y="2457974"/>
            <a:ext cx="77765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import pynmea2</a:t>
            </a:r>
          </a:p>
          <a:p>
            <a:r>
              <a:rPr lang="en-US" altLang="ko-KR" dirty="0"/>
              <a:t>msg = pynmea2.parse("$GPGGA,184353.07,1929.045,S,02410.506,E,1,04,2.6,100.00,M,-33.9,M,,0000*6D")</a:t>
            </a:r>
          </a:p>
          <a:p>
            <a:r>
              <a:rPr lang="en-US" altLang="ko-KR" dirty="0"/>
              <a:t>print(msg)</a:t>
            </a:r>
          </a:p>
          <a:p>
            <a:r>
              <a:rPr lang="en-US" altLang="ko-KR" dirty="0"/>
              <a:t>print('{0} is {1}'.format('latitude', </a:t>
            </a:r>
            <a:r>
              <a:rPr lang="en-US" altLang="ko-KR" dirty="0" err="1"/>
              <a:t>msg.latitude</a:t>
            </a:r>
            <a:r>
              <a:rPr lang="en-US" altLang="ko-KR" dirty="0"/>
              <a:t>))</a:t>
            </a:r>
          </a:p>
          <a:p>
            <a:r>
              <a:rPr lang="en-US" altLang="ko-KR" dirty="0"/>
              <a:t>print('{0} is {1}'.format('longitude', </a:t>
            </a:r>
            <a:r>
              <a:rPr lang="en-US" altLang="ko-KR" dirty="0" err="1"/>
              <a:t>msg.longitude</a:t>
            </a:r>
            <a:r>
              <a:rPr lang="en-US" altLang="ko-KR" dirty="0"/>
              <a:t>))</a:t>
            </a:r>
          </a:p>
          <a:p>
            <a:r>
              <a:rPr lang="en-US" altLang="ko-KR" dirty="0"/>
              <a:t>print('{0} is {1}'.format('</a:t>
            </a:r>
            <a:r>
              <a:rPr lang="en-US" altLang="ko-KR" dirty="0" err="1"/>
              <a:t>satelitenum</a:t>
            </a:r>
            <a:r>
              <a:rPr lang="en-US" altLang="ko-KR" dirty="0"/>
              <a:t>', </a:t>
            </a:r>
            <a:r>
              <a:rPr lang="en-US" altLang="ko-KR" dirty="0" err="1"/>
              <a:t>msg.num_sats</a:t>
            </a:r>
            <a:r>
              <a:rPr lang="en-US" altLang="ko-KR" dirty="0"/>
              <a:t>))</a:t>
            </a:r>
          </a:p>
          <a:p>
            <a:r>
              <a:rPr lang="en-US" altLang="ko-KR" dirty="0"/>
              <a:t>print('{0} is {1}'.format('time', </a:t>
            </a:r>
            <a:r>
              <a:rPr lang="en-US" altLang="ko-KR" dirty="0" err="1"/>
              <a:t>msg.timestamp</a:t>
            </a:r>
            <a:r>
              <a:rPr lang="en-US" altLang="ko-KR" dirty="0"/>
              <a:t>))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860273"/>
      </p:ext>
    </p:extLst>
  </p:cSld>
  <p:clrMapOvr>
    <a:masterClrMapping/>
  </p:clrMapOvr>
</p:sld>
</file>

<file path=ppt/theme/theme1.xml><?xml version="1.0" encoding="utf-8"?>
<a:theme xmlns:a="http://schemas.openxmlformats.org/drawingml/2006/main" name="New_Education01">
  <a:themeElements>
    <a:clrScheme name="Education01">
      <a:dk1>
        <a:sysClr val="windowText" lastClr="000000"/>
      </a:dk1>
      <a:lt1>
        <a:sysClr val="window" lastClr="FFFFFF"/>
      </a:lt1>
      <a:dk2>
        <a:srgbClr val="1F497D"/>
      </a:dk2>
      <a:lt2>
        <a:srgbClr val="F5F5EE"/>
      </a:lt2>
      <a:accent1>
        <a:srgbClr val="10A8CB"/>
      </a:accent1>
      <a:accent2>
        <a:srgbClr val="439F11"/>
      </a:accent2>
      <a:accent3>
        <a:srgbClr val="E9980F"/>
      </a:accent3>
      <a:accent4>
        <a:srgbClr val="F75B62"/>
      </a:accent4>
      <a:accent5>
        <a:srgbClr val="C4B926"/>
      </a:accent5>
      <a:accent6>
        <a:srgbClr val="DD61B4"/>
      </a:accent6>
      <a:hlink>
        <a:srgbClr val="FF0000"/>
      </a:hlink>
      <a:folHlink>
        <a:srgbClr val="92D050"/>
      </a:folHlink>
    </a:clrScheme>
    <a:fontScheme name="Education01">
      <a:majorFont>
        <a:latin typeface="Berlin Sans FB"/>
        <a:ea typeface=""/>
        <a:cs typeface=""/>
        <a:font script="Jpan" typeface="HGｺﾞｼｯｸM"/>
        <a:font script="Hang" typeface="휴먼모음T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erlin Sans FB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ducation01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shade val="20000"/>
                <a:satMod val="200000"/>
              </a:schemeClr>
            </a:gs>
            <a:gs pos="68000">
              <a:schemeClr val="phClr">
                <a:shade val="100000"/>
                <a:satMod val="120000"/>
              </a:schemeClr>
            </a:gs>
            <a:gs pos="100000">
              <a:schemeClr val="phClr">
                <a:tint val="60000"/>
                <a:shade val="10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rotWithShape="0">
              <a:srgbClr val="000000">
                <a:alpha val="48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60000"/>
            </a:lightRig>
          </a:scene3d>
          <a:sp3d prstMaterial="plastic">
            <a:bevelT w="38100" h="25400"/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600000"/>
            </a:lightRig>
          </a:scene3d>
          <a:sp3d prstMaterial="plastic"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400000"/>
              </a:schemeClr>
            </a:gs>
            <a:gs pos="52000">
              <a:schemeClr val="phClr">
                <a:tint val="90000"/>
                <a:shade val="100000"/>
                <a:satMod val="200000"/>
                <a:lumMod val="98000"/>
              </a:schemeClr>
            </a:gs>
            <a:gs pos="100000">
              <a:schemeClr val="phClr">
                <a:shade val="70000"/>
                <a:satMod val="150000"/>
                <a:lumMod val="98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80000"/>
                <a:satMod val="250000"/>
                <a:lumMod val="90000"/>
              </a:schemeClr>
            </a:gs>
            <a:gs pos="100000">
              <a:schemeClr val="phClr">
                <a:shade val="80000"/>
                <a:satMod val="100000"/>
                <a:lumMod val="90000"/>
              </a:schemeClr>
            </a:gs>
          </a:gsLst>
          <a:path path="circle">
            <a:fillToRect l="50000" r="50000" b="8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TM10237558[[fn=어린이 테마]]</Template>
  <TotalTime>6089</TotalTime>
  <Words>2643</Words>
  <Application>Microsoft Office PowerPoint</Application>
  <PresentationFormat>화면 슬라이드 쇼(4:3)</PresentationFormat>
  <Paragraphs>236</Paragraphs>
  <Slides>85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2" baseType="lpstr">
      <vt:lpstr>Arial Unicode MS</vt:lpstr>
      <vt:lpstr>Helvetica Neue</vt:lpstr>
      <vt:lpstr>굴림체</vt:lpstr>
      <vt:lpstr>Arial</vt:lpstr>
      <vt:lpstr>Berlin Sans FB</vt:lpstr>
      <vt:lpstr>Wingdings</vt:lpstr>
      <vt:lpstr>New_Education01</vt:lpstr>
      <vt:lpstr>측량정보공학특론</vt:lpstr>
      <vt:lpstr>공간정보와 측량</vt:lpstr>
      <vt:lpstr>공간단위정의 및 측정</vt:lpstr>
      <vt:lpstr>nmea0183</vt:lpstr>
      <vt:lpstr>nmea0183</vt:lpstr>
      <vt:lpstr>PowerPoint 프레젠테이션</vt:lpstr>
      <vt:lpstr>PowerPoint 프레젠테이션</vt:lpstr>
      <vt:lpstr>PowerPoint 프레젠테이션</vt:lpstr>
      <vt:lpstr>PowerPoint 프레젠테이션</vt:lpstr>
      <vt:lpstr>Nmea sentence Recordtable </vt:lpstr>
      <vt:lpstr>알고리즘</vt:lpstr>
      <vt:lpstr>알고리즘</vt:lpstr>
      <vt:lpstr>숙제</vt:lpstr>
      <vt:lpstr>RTK</vt:lpstr>
      <vt:lpstr>RTK</vt:lpstr>
      <vt:lpstr>RTK</vt:lpstr>
      <vt:lpstr>RTK 장비 구성</vt:lpstr>
      <vt:lpstr>측량정보의 도면화</vt:lpstr>
      <vt:lpstr>gpx</vt:lpstr>
      <vt:lpstr>PowerPoint 프레젠테이션</vt:lpstr>
      <vt:lpstr>PowerPoint 프레젠테이션</vt:lpstr>
      <vt:lpstr>AIS</vt:lpstr>
      <vt:lpstr>AIS</vt:lpstr>
      <vt:lpstr>PowerPoint 프레젠테이션</vt:lpstr>
      <vt:lpstr>Lidar와 Radar 차이점</vt:lpstr>
      <vt:lpstr>PowerPoint 프레젠테이션</vt:lpstr>
      <vt:lpstr>PowerPoint 프레젠테이션</vt:lpstr>
      <vt:lpstr>PowerPoint 프레젠테이션</vt:lpstr>
      <vt:lpstr>PowerPoint 프레젠테이션</vt:lpstr>
      <vt:lpstr> 공간정보 자료화</vt:lpstr>
      <vt:lpstr>PowerPoint 프레젠테이션</vt:lpstr>
      <vt:lpstr>PowerPoint 프레젠테이션</vt:lpstr>
      <vt:lpstr>Shp File 구조 정의</vt:lpstr>
      <vt:lpstr>Shp File 바이너리 구조 정의</vt:lpstr>
      <vt:lpstr>Ogr 을 이용한 메타 분석 </vt:lpstr>
      <vt:lpstr>공간측정및 공간연산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좌표계</vt:lpstr>
      <vt:lpstr>PowerPoint 프레젠테이션</vt:lpstr>
      <vt:lpstr>PowerPoint 프레젠테이션</vt:lpstr>
      <vt:lpstr>PowerPoint 프레젠테이션</vt:lpstr>
      <vt:lpstr>공간데이터 베이스</vt:lpstr>
      <vt:lpstr>PowerPoint 프레젠테이션</vt:lpstr>
      <vt:lpstr>PowerPoint 프레젠테이션</vt:lpstr>
      <vt:lpstr>시티즈 스카이라인</vt:lpstr>
      <vt:lpstr>Raster 정보 </vt:lpstr>
      <vt:lpstr>PowerPoint 프레젠테이션</vt:lpstr>
      <vt:lpstr>영상처리 기본</vt:lpstr>
      <vt:lpstr>영상처리 관련 라이브러리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측량정보공학특론</dc:title>
  <dc:creator>kimjiyoon</dc:creator>
  <cp:lastModifiedBy>kim jiyoon</cp:lastModifiedBy>
  <cp:revision>85</cp:revision>
  <dcterms:created xsi:type="dcterms:W3CDTF">2019-09-20T13:15:31Z</dcterms:created>
  <dcterms:modified xsi:type="dcterms:W3CDTF">2019-11-24T14:48:23Z</dcterms:modified>
</cp:coreProperties>
</file>